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B4E1-F1F5-4903-9E98-11B11AF7071C}" type="datetimeFigureOut">
              <a:rPr lang="pt-BR" smtClean="0"/>
              <a:pPr/>
              <a:t>29/01/2013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36CF-0B49-4E4D-830C-50ADB7AC033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8161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B4E1-F1F5-4903-9E98-11B11AF7071C}" type="datetimeFigureOut">
              <a:rPr lang="pt-BR" smtClean="0"/>
              <a:pPr/>
              <a:t>29/01/2013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36CF-0B49-4E4D-830C-50ADB7AC033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6379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B4E1-F1F5-4903-9E98-11B11AF7071C}" type="datetimeFigureOut">
              <a:rPr lang="pt-BR" smtClean="0"/>
              <a:pPr/>
              <a:t>29/01/2013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36CF-0B49-4E4D-830C-50ADB7AC033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2916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B4E1-F1F5-4903-9E98-11B11AF7071C}" type="datetimeFigureOut">
              <a:rPr lang="pt-BR" smtClean="0"/>
              <a:pPr/>
              <a:t>29/01/2013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36CF-0B49-4E4D-830C-50ADB7AC033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5847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B4E1-F1F5-4903-9E98-11B11AF7071C}" type="datetimeFigureOut">
              <a:rPr lang="pt-BR" smtClean="0"/>
              <a:pPr/>
              <a:t>29/01/2013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36CF-0B49-4E4D-830C-50ADB7AC033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1353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B4E1-F1F5-4903-9E98-11B11AF7071C}" type="datetimeFigureOut">
              <a:rPr lang="pt-BR" smtClean="0"/>
              <a:pPr/>
              <a:t>29/01/2013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36CF-0B49-4E4D-830C-50ADB7AC033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7249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B4E1-F1F5-4903-9E98-11B11AF7071C}" type="datetimeFigureOut">
              <a:rPr lang="pt-BR" smtClean="0"/>
              <a:pPr/>
              <a:t>29/01/2013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36CF-0B49-4E4D-830C-50ADB7AC033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8652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B4E1-F1F5-4903-9E98-11B11AF7071C}" type="datetimeFigureOut">
              <a:rPr lang="pt-BR" smtClean="0"/>
              <a:pPr/>
              <a:t>29/01/2013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36CF-0B49-4E4D-830C-50ADB7AC033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9509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B4E1-F1F5-4903-9E98-11B11AF7071C}" type="datetimeFigureOut">
              <a:rPr lang="pt-BR" smtClean="0"/>
              <a:pPr/>
              <a:t>29/01/2013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36CF-0B49-4E4D-830C-50ADB7AC033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885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B4E1-F1F5-4903-9E98-11B11AF7071C}" type="datetimeFigureOut">
              <a:rPr lang="pt-BR" smtClean="0"/>
              <a:pPr/>
              <a:t>29/01/2013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36CF-0B49-4E4D-830C-50ADB7AC033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4420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B4E1-F1F5-4903-9E98-11B11AF7071C}" type="datetimeFigureOut">
              <a:rPr lang="pt-BR" smtClean="0"/>
              <a:pPr/>
              <a:t>29/01/2013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836CF-0B49-4E4D-830C-50ADB7AC033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1021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B4E1-F1F5-4903-9E98-11B11AF7071C}" type="datetimeFigureOut">
              <a:rPr lang="pt-BR" smtClean="0"/>
              <a:pPr/>
              <a:t>29/01/2013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836CF-0B49-4E4D-830C-50ADB7AC033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4339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d_2007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d_2007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d_2007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d_2007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roup 374"/>
          <p:cNvGrpSpPr>
            <a:grpSpLocks noChangeAspect="1"/>
          </p:cNvGrpSpPr>
          <p:nvPr/>
        </p:nvGrpSpPr>
        <p:grpSpPr bwMode="auto">
          <a:xfrm flipH="1">
            <a:off x="5220072" y="262856"/>
            <a:ext cx="433388" cy="1077912"/>
            <a:chOff x="7536" y="10792"/>
            <a:chExt cx="765" cy="1993"/>
          </a:xfrm>
        </p:grpSpPr>
        <p:grpSp>
          <p:nvGrpSpPr>
            <p:cNvPr id="576" name="Group 375"/>
            <p:cNvGrpSpPr>
              <a:grpSpLocks noChangeAspect="1"/>
            </p:cNvGrpSpPr>
            <p:nvPr/>
          </p:nvGrpSpPr>
          <p:grpSpPr bwMode="auto">
            <a:xfrm>
              <a:off x="7536" y="11200"/>
              <a:ext cx="765" cy="1585"/>
              <a:chOff x="3408" y="5828"/>
              <a:chExt cx="4501" cy="9326"/>
            </a:xfrm>
          </p:grpSpPr>
          <p:grpSp>
            <p:nvGrpSpPr>
              <p:cNvPr id="582" name="Group 376"/>
              <p:cNvGrpSpPr>
                <a:grpSpLocks noChangeAspect="1"/>
              </p:cNvGrpSpPr>
              <p:nvPr/>
            </p:nvGrpSpPr>
            <p:grpSpPr bwMode="auto">
              <a:xfrm>
                <a:off x="3408" y="13614"/>
                <a:ext cx="4501" cy="1540"/>
                <a:chOff x="7285" y="11440"/>
                <a:chExt cx="4501" cy="1540"/>
              </a:xfrm>
            </p:grpSpPr>
            <p:grpSp>
              <p:nvGrpSpPr>
                <p:cNvPr id="585" name="Group 377"/>
                <p:cNvGrpSpPr>
                  <a:grpSpLocks noChangeAspect="1"/>
                </p:cNvGrpSpPr>
                <p:nvPr/>
              </p:nvGrpSpPr>
              <p:grpSpPr bwMode="auto">
                <a:xfrm>
                  <a:off x="7285" y="11560"/>
                  <a:ext cx="1136" cy="1420"/>
                  <a:chOff x="7916" y="7287"/>
                  <a:chExt cx="727" cy="951"/>
                </a:xfrm>
              </p:grpSpPr>
              <p:sp>
                <p:nvSpPr>
                  <p:cNvPr id="593" name="Freeform 378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94" name="Freeform 379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232 w 129"/>
                      <a:gd name="T5" fmla="*/ 162 h 162"/>
                      <a:gd name="T6" fmla="*/ 232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95" name="Freeform 380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586" name="AutoShape 381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2070"/>
                  <a:ext cx="3266" cy="3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587" name="Group 382"/>
                <p:cNvGrpSpPr>
                  <a:grpSpLocks noChangeAspect="1"/>
                </p:cNvGrpSpPr>
                <p:nvPr/>
              </p:nvGrpSpPr>
              <p:grpSpPr bwMode="auto">
                <a:xfrm>
                  <a:off x="10650" y="11555"/>
                  <a:ext cx="1136" cy="1420"/>
                  <a:chOff x="7916" y="7287"/>
                  <a:chExt cx="727" cy="951"/>
                </a:xfrm>
              </p:grpSpPr>
              <p:sp>
                <p:nvSpPr>
                  <p:cNvPr id="590" name="Freeform 383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91" name="Freeform 384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232 w 129"/>
                      <a:gd name="T5" fmla="*/ 162 h 162"/>
                      <a:gd name="T6" fmla="*/ 232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92" name="Freeform 385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588" name="AutoShape 386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146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89" name="AutoShape 387"/>
                <p:cNvSpPr>
                  <a:spLocks noChangeAspect="1" noChangeArrowheads="1"/>
                </p:cNvSpPr>
                <p:nvPr/>
              </p:nvSpPr>
              <p:spPr bwMode="auto">
                <a:xfrm>
                  <a:off x="10918" y="1144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583" name="AutoShape 388"/>
              <p:cNvSpPr>
                <a:spLocks noChangeAspect="1" noChangeArrowheads="1"/>
              </p:cNvSpPr>
              <p:nvPr/>
            </p:nvSpPr>
            <p:spPr bwMode="auto">
              <a:xfrm>
                <a:off x="7070" y="5828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4" name="AutoShape 389"/>
              <p:cNvSpPr>
                <a:spLocks noChangeAspect="1" noChangeArrowheads="1"/>
              </p:cNvSpPr>
              <p:nvPr/>
            </p:nvSpPr>
            <p:spPr bwMode="auto">
              <a:xfrm>
                <a:off x="4093" y="5842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77" name="Group 390"/>
            <p:cNvGrpSpPr>
              <a:grpSpLocks noChangeAspect="1"/>
            </p:cNvGrpSpPr>
            <p:nvPr/>
          </p:nvGrpSpPr>
          <p:grpSpPr bwMode="auto">
            <a:xfrm>
              <a:off x="7608" y="10792"/>
              <a:ext cx="629" cy="788"/>
              <a:chOff x="1136" y="2130"/>
              <a:chExt cx="9780" cy="12257"/>
            </a:xfrm>
          </p:grpSpPr>
          <p:sp>
            <p:nvSpPr>
              <p:cNvPr id="578" name="Freeform 391"/>
              <p:cNvSpPr>
                <a:spLocks noChangeAspect="1"/>
              </p:cNvSpPr>
              <p:nvPr/>
            </p:nvSpPr>
            <p:spPr bwMode="auto">
              <a:xfrm>
                <a:off x="1136" y="2130"/>
                <a:ext cx="9780" cy="12257"/>
              </a:xfrm>
              <a:custGeom>
                <a:avLst/>
                <a:gdLst>
                  <a:gd name="T0" fmla="*/ 3240 w 9780"/>
                  <a:gd name="T1" fmla="*/ 17 h 12257"/>
                  <a:gd name="T2" fmla="*/ 6570 w 9780"/>
                  <a:gd name="T3" fmla="*/ 17 h 12257"/>
                  <a:gd name="T4" fmla="*/ 9780 w 9780"/>
                  <a:gd name="T5" fmla="*/ 4007 h 12257"/>
                  <a:gd name="T6" fmla="*/ 9780 w 9780"/>
                  <a:gd name="T7" fmla="*/ 8177 h 12257"/>
                  <a:gd name="T8" fmla="*/ 6570 w 9780"/>
                  <a:gd name="T9" fmla="*/ 12257 h 12257"/>
                  <a:gd name="T10" fmla="*/ 3300 w 9780"/>
                  <a:gd name="T11" fmla="*/ 12257 h 12257"/>
                  <a:gd name="T12" fmla="*/ 30 w 9780"/>
                  <a:gd name="T13" fmla="*/ 8177 h 12257"/>
                  <a:gd name="T14" fmla="*/ 0 w 9780"/>
                  <a:gd name="T15" fmla="*/ 4067 h 12257"/>
                  <a:gd name="T16" fmla="*/ 324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9" name="Freeform 392"/>
              <p:cNvSpPr>
                <a:spLocks noChangeAspect="1"/>
              </p:cNvSpPr>
              <p:nvPr/>
            </p:nvSpPr>
            <p:spPr bwMode="auto">
              <a:xfrm>
                <a:off x="1279" y="2277"/>
                <a:ext cx="9485" cy="11944"/>
              </a:xfrm>
              <a:custGeom>
                <a:avLst/>
                <a:gdLst>
                  <a:gd name="T0" fmla="*/ 2780 w 9780"/>
                  <a:gd name="T1" fmla="*/ 17 h 12257"/>
                  <a:gd name="T2" fmla="*/ 5638 w 9780"/>
                  <a:gd name="T3" fmla="*/ 17 h 12257"/>
                  <a:gd name="T4" fmla="*/ 8392 w 9780"/>
                  <a:gd name="T5" fmla="*/ 3521 h 12257"/>
                  <a:gd name="T6" fmla="*/ 8392 w 9780"/>
                  <a:gd name="T7" fmla="*/ 7186 h 12257"/>
                  <a:gd name="T8" fmla="*/ 5638 w 9780"/>
                  <a:gd name="T9" fmla="*/ 10770 h 12257"/>
                  <a:gd name="T10" fmla="*/ 2830 w 9780"/>
                  <a:gd name="T11" fmla="*/ 10770 h 12257"/>
                  <a:gd name="T12" fmla="*/ 25 w 9780"/>
                  <a:gd name="T13" fmla="*/ 7186 h 12257"/>
                  <a:gd name="T14" fmla="*/ 0 w 9780"/>
                  <a:gd name="T15" fmla="*/ 3573 h 12257"/>
                  <a:gd name="T16" fmla="*/ 278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0" name="Freeform 393"/>
              <p:cNvSpPr>
                <a:spLocks noChangeAspect="1"/>
              </p:cNvSpPr>
              <p:nvPr/>
            </p:nvSpPr>
            <p:spPr bwMode="auto">
              <a:xfrm>
                <a:off x="2884" y="2297"/>
                <a:ext cx="6300" cy="9420"/>
              </a:xfrm>
              <a:custGeom>
                <a:avLst/>
                <a:gdLst>
                  <a:gd name="T0" fmla="*/ 1560 w 6300"/>
                  <a:gd name="T1" fmla="*/ 0 h 9420"/>
                  <a:gd name="T2" fmla="*/ 4740 w 6300"/>
                  <a:gd name="T3" fmla="*/ 0 h 9420"/>
                  <a:gd name="T4" fmla="*/ 6300 w 6300"/>
                  <a:gd name="T5" fmla="*/ 3990 h 9420"/>
                  <a:gd name="T6" fmla="*/ 6300 w 6300"/>
                  <a:gd name="T7" fmla="*/ 6900 h 9420"/>
                  <a:gd name="T8" fmla="*/ 4200 w 6300"/>
                  <a:gd name="T9" fmla="*/ 9420 h 9420"/>
                  <a:gd name="T10" fmla="*/ 2070 w 6300"/>
                  <a:gd name="T11" fmla="*/ 9420 h 9420"/>
                  <a:gd name="T12" fmla="*/ 0 w 6300"/>
                  <a:gd name="T13" fmla="*/ 6870 h 9420"/>
                  <a:gd name="T14" fmla="*/ 0 w 6300"/>
                  <a:gd name="T15" fmla="*/ 3960 h 9420"/>
                  <a:gd name="T16" fmla="*/ 1560 w 6300"/>
                  <a:gd name="T17" fmla="*/ 0 h 94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00"/>
                  <a:gd name="T28" fmla="*/ 0 h 9420"/>
                  <a:gd name="T29" fmla="*/ 6300 w 6300"/>
                  <a:gd name="T30" fmla="*/ 9420 h 94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00" h="9420">
                    <a:moveTo>
                      <a:pt x="1560" y="0"/>
                    </a:moveTo>
                    <a:lnTo>
                      <a:pt x="4740" y="0"/>
                    </a:lnTo>
                    <a:lnTo>
                      <a:pt x="6300" y="3990"/>
                    </a:lnTo>
                    <a:lnTo>
                      <a:pt x="6300" y="6900"/>
                    </a:lnTo>
                    <a:lnTo>
                      <a:pt x="4200" y="9420"/>
                    </a:lnTo>
                    <a:lnTo>
                      <a:pt x="2070" y="9420"/>
                    </a:lnTo>
                    <a:lnTo>
                      <a:pt x="0" y="6870"/>
                    </a:lnTo>
                    <a:lnTo>
                      <a:pt x="0" y="3960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1" name="Freeform 394"/>
              <p:cNvSpPr>
                <a:spLocks noChangeAspect="1"/>
              </p:cNvSpPr>
              <p:nvPr/>
            </p:nvSpPr>
            <p:spPr bwMode="auto">
              <a:xfrm>
                <a:off x="4496" y="2807"/>
                <a:ext cx="3120" cy="6810"/>
              </a:xfrm>
              <a:custGeom>
                <a:avLst/>
                <a:gdLst>
                  <a:gd name="T0" fmla="*/ 1050 w 3120"/>
                  <a:gd name="T1" fmla="*/ 0 h 6810"/>
                  <a:gd name="T2" fmla="*/ 2100 w 3120"/>
                  <a:gd name="T3" fmla="*/ 0 h 6810"/>
                  <a:gd name="T4" fmla="*/ 3120 w 3120"/>
                  <a:gd name="T5" fmla="*/ 3420 h 6810"/>
                  <a:gd name="T6" fmla="*/ 3120 w 3120"/>
                  <a:gd name="T7" fmla="*/ 5220 h 6810"/>
                  <a:gd name="T8" fmla="*/ 2010 w 3120"/>
                  <a:gd name="T9" fmla="*/ 6810 h 6810"/>
                  <a:gd name="T10" fmla="*/ 1020 w 3120"/>
                  <a:gd name="T11" fmla="*/ 6810 h 6810"/>
                  <a:gd name="T12" fmla="*/ 0 w 3120"/>
                  <a:gd name="T13" fmla="*/ 5190 h 6810"/>
                  <a:gd name="T14" fmla="*/ 0 w 3120"/>
                  <a:gd name="T15" fmla="*/ 3360 h 6810"/>
                  <a:gd name="T16" fmla="*/ 1050 w 3120"/>
                  <a:gd name="T17" fmla="*/ 0 h 68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0"/>
                  <a:gd name="T28" fmla="*/ 0 h 6810"/>
                  <a:gd name="T29" fmla="*/ 3120 w 3120"/>
                  <a:gd name="T30" fmla="*/ 6810 h 68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0" h="6810">
                    <a:moveTo>
                      <a:pt x="1050" y="0"/>
                    </a:moveTo>
                    <a:lnTo>
                      <a:pt x="2100" y="0"/>
                    </a:lnTo>
                    <a:lnTo>
                      <a:pt x="3120" y="3420"/>
                    </a:lnTo>
                    <a:lnTo>
                      <a:pt x="3120" y="5220"/>
                    </a:lnTo>
                    <a:lnTo>
                      <a:pt x="2010" y="6810"/>
                    </a:lnTo>
                    <a:lnTo>
                      <a:pt x="1020" y="6810"/>
                    </a:lnTo>
                    <a:lnTo>
                      <a:pt x="0" y="5190"/>
                    </a:lnTo>
                    <a:lnTo>
                      <a:pt x="0" y="3360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348" name="Group 353"/>
          <p:cNvGrpSpPr>
            <a:grpSpLocks noChangeAspect="1"/>
          </p:cNvGrpSpPr>
          <p:nvPr/>
        </p:nvGrpSpPr>
        <p:grpSpPr bwMode="auto">
          <a:xfrm>
            <a:off x="4907041" y="3068960"/>
            <a:ext cx="529055" cy="597669"/>
            <a:chOff x="5613" y="9576"/>
            <a:chExt cx="729" cy="1053"/>
          </a:xfrm>
        </p:grpSpPr>
        <p:grpSp>
          <p:nvGrpSpPr>
            <p:cNvPr id="349" name="Group 354"/>
            <p:cNvGrpSpPr>
              <a:grpSpLocks noChangeAspect="1"/>
            </p:cNvGrpSpPr>
            <p:nvPr/>
          </p:nvGrpSpPr>
          <p:grpSpPr bwMode="auto">
            <a:xfrm>
              <a:off x="5613" y="10214"/>
              <a:ext cx="726" cy="415"/>
              <a:chOff x="5760" y="6624"/>
              <a:chExt cx="578" cy="330"/>
            </a:xfrm>
          </p:grpSpPr>
          <p:sp>
            <p:nvSpPr>
              <p:cNvPr id="365" name="Oval 355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6" name="Oval 356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7" name="Rectangle 357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8" name="Oval 358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350" name="Group 359"/>
            <p:cNvGrpSpPr>
              <a:grpSpLocks noChangeAspect="1"/>
            </p:cNvGrpSpPr>
            <p:nvPr/>
          </p:nvGrpSpPr>
          <p:grpSpPr bwMode="auto">
            <a:xfrm>
              <a:off x="5616" y="10007"/>
              <a:ext cx="726" cy="415"/>
              <a:chOff x="5760" y="6624"/>
              <a:chExt cx="578" cy="330"/>
            </a:xfrm>
          </p:grpSpPr>
          <p:sp>
            <p:nvSpPr>
              <p:cNvPr id="361" name="Oval 360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2" name="Oval 361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3" name="Rectangle 362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4" name="Oval 363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351" name="Group 364"/>
            <p:cNvGrpSpPr>
              <a:grpSpLocks noChangeAspect="1"/>
            </p:cNvGrpSpPr>
            <p:nvPr/>
          </p:nvGrpSpPr>
          <p:grpSpPr bwMode="auto">
            <a:xfrm>
              <a:off x="5616" y="9792"/>
              <a:ext cx="726" cy="415"/>
              <a:chOff x="5760" y="6624"/>
              <a:chExt cx="578" cy="330"/>
            </a:xfrm>
          </p:grpSpPr>
          <p:sp>
            <p:nvSpPr>
              <p:cNvPr id="357" name="Oval 365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8" name="Oval 366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9" name="Rectangle 367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0" name="Oval 368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352" name="Group 369"/>
            <p:cNvGrpSpPr>
              <a:grpSpLocks noChangeAspect="1"/>
            </p:cNvGrpSpPr>
            <p:nvPr/>
          </p:nvGrpSpPr>
          <p:grpSpPr bwMode="auto">
            <a:xfrm>
              <a:off x="5616" y="9576"/>
              <a:ext cx="726" cy="415"/>
              <a:chOff x="5760" y="6624"/>
              <a:chExt cx="578" cy="330"/>
            </a:xfrm>
          </p:grpSpPr>
          <p:sp>
            <p:nvSpPr>
              <p:cNvPr id="353" name="Oval 370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4" name="Oval 371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5" name="Rectangle 372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6" name="Oval 373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257" name="Grupo 378"/>
          <p:cNvGrpSpPr>
            <a:grpSpLocks/>
          </p:cNvGrpSpPr>
          <p:nvPr/>
        </p:nvGrpSpPr>
        <p:grpSpPr bwMode="auto">
          <a:xfrm>
            <a:off x="4939053" y="3270622"/>
            <a:ext cx="360362" cy="544513"/>
            <a:chOff x="1547664" y="2924944"/>
            <a:chExt cx="419549" cy="689172"/>
          </a:xfrm>
        </p:grpSpPr>
        <p:grpSp>
          <p:nvGrpSpPr>
            <p:cNvPr id="258" name="Group 290"/>
            <p:cNvGrpSpPr>
              <a:grpSpLocks noChangeAspect="1"/>
            </p:cNvGrpSpPr>
            <p:nvPr/>
          </p:nvGrpSpPr>
          <p:grpSpPr bwMode="auto">
            <a:xfrm>
              <a:off x="1547664" y="3042935"/>
              <a:ext cx="419549" cy="571181"/>
              <a:chOff x="3408" y="5828"/>
              <a:chExt cx="4501" cy="9326"/>
            </a:xfrm>
          </p:grpSpPr>
          <p:grpSp>
            <p:nvGrpSpPr>
              <p:cNvPr id="264" name="Group 291"/>
              <p:cNvGrpSpPr>
                <a:grpSpLocks noChangeAspect="1"/>
              </p:cNvGrpSpPr>
              <p:nvPr/>
            </p:nvGrpSpPr>
            <p:grpSpPr bwMode="auto">
              <a:xfrm>
                <a:off x="3408" y="13614"/>
                <a:ext cx="4501" cy="1540"/>
                <a:chOff x="7285" y="11440"/>
                <a:chExt cx="4501" cy="1540"/>
              </a:xfrm>
            </p:grpSpPr>
            <p:grpSp>
              <p:nvGrpSpPr>
                <p:cNvPr id="267" name="Group 292"/>
                <p:cNvGrpSpPr>
                  <a:grpSpLocks noChangeAspect="1"/>
                </p:cNvGrpSpPr>
                <p:nvPr/>
              </p:nvGrpSpPr>
              <p:grpSpPr bwMode="auto">
                <a:xfrm>
                  <a:off x="7285" y="11560"/>
                  <a:ext cx="1136" cy="1420"/>
                  <a:chOff x="7916" y="7287"/>
                  <a:chExt cx="727" cy="951"/>
                </a:xfrm>
              </p:grpSpPr>
              <p:sp>
                <p:nvSpPr>
                  <p:cNvPr id="275" name="Freeform 293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76" name="Freeform 294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293 w 129"/>
                      <a:gd name="T5" fmla="*/ 162 h 162"/>
                      <a:gd name="T6" fmla="*/ 293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77" name="Freeform 295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268" name="AutoShape 296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2070"/>
                  <a:ext cx="3266" cy="3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269" name="Group 297"/>
                <p:cNvGrpSpPr>
                  <a:grpSpLocks noChangeAspect="1"/>
                </p:cNvGrpSpPr>
                <p:nvPr/>
              </p:nvGrpSpPr>
              <p:grpSpPr bwMode="auto">
                <a:xfrm>
                  <a:off x="10650" y="11555"/>
                  <a:ext cx="1136" cy="1420"/>
                  <a:chOff x="7916" y="7287"/>
                  <a:chExt cx="727" cy="951"/>
                </a:xfrm>
              </p:grpSpPr>
              <p:sp>
                <p:nvSpPr>
                  <p:cNvPr id="272" name="Freeform 298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73" name="Freeform 299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293 w 129"/>
                      <a:gd name="T5" fmla="*/ 162 h 162"/>
                      <a:gd name="T6" fmla="*/ 293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74" name="Freeform 300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270" name="AutoShape 301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146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71" name="AutoShape 302"/>
                <p:cNvSpPr>
                  <a:spLocks noChangeAspect="1" noChangeArrowheads="1"/>
                </p:cNvSpPr>
                <p:nvPr/>
              </p:nvSpPr>
              <p:spPr bwMode="auto">
                <a:xfrm>
                  <a:off x="10918" y="1144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265" name="AutoShape 303"/>
              <p:cNvSpPr>
                <a:spLocks noChangeAspect="1" noChangeArrowheads="1"/>
              </p:cNvSpPr>
              <p:nvPr/>
            </p:nvSpPr>
            <p:spPr bwMode="auto">
              <a:xfrm>
                <a:off x="7070" y="5828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6" name="AutoShape 304"/>
              <p:cNvSpPr>
                <a:spLocks noChangeAspect="1" noChangeArrowheads="1"/>
              </p:cNvSpPr>
              <p:nvPr/>
            </p:nvSpPr>
            <p:spPr bwMode="auto">
              <a:xfrm>
                <a:off x="4093" y="5842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59" name="Group 329"/>
            <p:cNvGrpSpPr>
              <a:grpSpLocks noChangeAspect="1"/>
            </p:cNvGrpSpPr>
            <p:nvPr/>
          </p:nvGrpSpPr>
          <p:grpSpPr bwMode="auto">
            <a:xfrm>
              <a:off x="1619672" y="2924944"/>
              <a:ext cx="285202" cy="357634"/>
              <a:chOff x="1136" y="2130"/>
              <a:chExt cx="9780" cy="12257"/>
            </a:xfrm>
          </p:grpSpPr>
          <p:sp>
            <p:nvSpPr>
              <p:cNvPr id="260" name="Freeform 330"/>
              <p:cNvSpPr>
                <a:spLocks noChangeAspect="1"/>
              </p:cNvSpPr>
              <p:nvPr/>
            </p:nvSpPr>
            <p:spPr bwMode="auto">
              <a:xfrm>
                <a:off x="1136" y="2130"/>
                <a:ext cx="9780" cy="12257"/>
              </a:xfrm>
              <a:custGeom>
                <a:avLst/>
                <a:gdLst>
                  <a:gd name="T0" fmla="*/ 3240 w 9780"/>
                  <a:gd name="T1" fmla="*/ 17 h 12257"/>
                  <a:gd name="T2" fmla="*/ 6570 w 9780"/>
                  <a:gd name="T3" fmla="*/ 17 h 12257"/>
                  <a:gd name="T4" fmla="*/ 9780 w 9780"/>
                  <a:gd name="T5" fmla="*/ 4007 h 12257"/>
                  <a:gd name="T6" fmla="*/ 9780 w 9780"/>
                  <a:gd name="T7" fmla="*/ 8177 h 12257"/>
                  <a:gd name="T8" fmla="*/ 6570 w 9780"/>
                  <a:gd name="T9" fmla="*/ 12257 h 12257"/>
                  <a:gd name="T10" fmla="*/ 3300 w 9780"/>
                  <a:gd name="T11" fmla="*/ 12257 h 12257"/>
                  <a:gd name="T12" fmla="*/ 30 w 9780"/>
                  <a:gd name="T13" fmla="*/ 8177 h 12257"/>
                  <a:gd name="T14" fmla="*/ 0 w 9780"/>
                  <a:gd name="T15" fmla="*/ 4067 h 12257"/>
                  <a:gd name="T16" fmla="*/ 324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1" name="Freeform 331"/>
              <p:cNvSpPr>
                <a:spLocks noChangeAspect="1"/>
              </p:cNvSpPr>
              <p:nvPr/>
            </p:nvSpPr>
            <p:spPr bwMode="auto">
              <a:xfrm>
                <a:off x="1279" y="2277"/>
                <a:ext cx="9485" cy="11944"/>
              </a:xfrm>
              <a:custGeom>
                <a:avLst/>
                <a:gdLst>
                  <a:gd name="T0" fmla="*/ 2615 w 9780"/>
                  <a:gd name="T1" fmla="*/ 17 h 12257"/>
                  <a:gd name="T2" fmla="*/ 5303 w 9780"/>
                  <a:gd name="T3" fmla="*/ 17 h 12257"/>
                  <a:gd name="T4" fmla="*/ 7893 w 9780"/>
                  <a:gd name="T5" fmla="*/ 3343 h 12257"/>
                  <a:gd name="T6" fmla="*/ 7893 w 9780"/>
                  <a:gd name="T7" fmla="*/ 6823 h 12257"/>
                  <a:gd name="T8" fmla="*/ 5303 w 9780"/>
                  <a:gd name="T9" fmla="*/ 10227 h 12257"/>
                  <a:gd name="T10" fmla="*/ 2662 w 9780"/>
                  <a:gd name="T11" fmla="*/ 10227 h 12257"/>
                  <a:gd name="T12" fmla="*/ 23 w 9780"/>
                  <a:gd name="T13" fmla="*/ 6823 h 12257"/>
                  <a:gd name="T14" fmla="*/ 0 w 9780"/>
                  <a:gd name="T15" fmla="*/ 3393 h 12257"/>
                  <a:gd name="T16" fmla="*/ 2615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2" name="Freeform 332"/>
              <p:cNvSpPr>
                <a:spLocks noChangeAspect="1"/>
              </p:cNvSpPr>
              <p:nvPr/>
            </p:nvSpPr>
            <p:spPr bwMode="auto">
              <a:xfrm>
                <a:off x="2884" y="2297"/>
                <a:ext cx="6300" cy="9420"/>
              </a:xfrm>
              <a:custGeom>
                <a:avLst/>
                <a:gdLst>
                  <a:gd name="T0" fmla="*/ 1560 w 6300"/>
                  <a:gd name="T1" fmla="*/ 0 h 9420"/>
                  <a:gd name="T2" fmla="*/ 4740 w 6300"/>
                  <a:gd name="T3" fmla="*/ 0 h 9420"/>
                  <a:gd name="T4" fmla="*/ 6300 w 6300"/>
                  <a:gd name="T5" fmla="*/ 3990 h 9420"/>
                  <a:gd name="T6" fmla="*/ 6300 w 6300"/>
                  <a:gd name="T7" fmla="*/ 6900 h 9420"/>
                  <a:gd name="T8" fmla="*/ 4200 w 6300"/>
                  <a:gd name="T9" fmla="*/ 9420 h 9420"/>
                  <a:gd name="T10" fmla="*/ 2070 w 6300"/>
                  <a:gd name="T11" fmla="*/ 9420 h 9420"/>
                  <a:gd name="T12" fmla="*/ 0 w 6300"/>
                  <a:gd name="T13" fmla="*/ 6870 h 9420"/>
                  <a:gd name="T14" fmla="*/ 0 w 6300"/>
                  <a:gd name="T15" fmla="*/ 3960 h 9420"/>
                  <a:gd name="T16" fmla="*/ 1560 w 6300"/>
                  <a:gd name="T17" fmla="*/ 0 h 94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00"/>
                  <a:gd name="T28" fmla="*/ 0 h 9420"/>
                  <a:gd name="T29" fmla="*/ 6300 w 6300"/>
                  <a:gd name="T30" fmla="*/ 9420 h 94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00" h="9420">
                    <a:moveTo>
                      <a:pt x="1560" y="0"/>
                    </a:moveTo>
                    <a:lnTo>
                      <a:pt x="4740" y="0"/>
                    </a:lnTo>
                    <a:lnTo>
                      <a:pt x="6300" y="3990"/>
                    </a:lnTo>
                    <a:lnTo>
                      <a:pt x="6300" y="6900"/>
                    </a:lnTo>
                    <a:lnTo>
                      <a:pt x="4200" y="9420"/>
                    </a:lnTo>
                    <a:lnTo>
                      <a:pt x="2070" y="9420"/>
                    </a:lnTo>
                    <a:lnTo>
                      <a:pt x="0" y="6870"/>
                    </a:lnTo>
                    <a:lnTo>
                      <a:pt x="0" y="3960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3" name="Freeform 333"/>
              <p:cNvSpPr>
                <a:spLocks noChangeAspect="1"/>
              </p:cNvSpPr>
              <p:nvPr/>
            </p:nvSpPr>
            <p:spPr bwMode="auto">
              <a:xfrm>
                <a:off x="4496" y="2807"/>
                <a:ext cx="3120" cy="6810"/>
              </a:xfrm>
              <a:custGeom>
                <a:avLst/>
                <a:gdLst>
                  <a:gd name="T0" fmla="*/ 1050 w 3120"/>
                  <a:gd name="T1" fmla="*/ 0 h 6810"/>
                  <a:gd name="T2" fmla="*/ 2100 w 3120"/>
                  <a:gd name="T3" fmla="*/ 0 h 6810"/>
                  <a:gd name="T4" fmla="*/ 3120 w 3120"/>
                  <a:gd name="T5" fmla="*/ 3420 h 6810"/>
                  <a:gd name="T6" fmla="*/ 3120 w 3120"/>
                  <a:gd name="T7" fmla="*/ 5220 h 6810"/>
                  <a:gd name="T8" fmla="*/ 2010 w 3120"/>
                  <a:gd name="T9" fmla="*/ 6810 h 6810"/>
                  <a:gd name="T10" fmla="*/ 1020 w 3120"/>
                  <a:gd name="T11" fmla="*/ 6810 h 6810"/>
                  <a:gd name="T12" fmla="*/ 0 w 3120"/>
                  <a:gd name="T13" fmla="*/ 5190 h 6810"/>
                  <a:gd name="T14" fmla="*/ 0 w 3120"/>
                  <a:gd name="T15" fmla="*/ 3360 h 6810"/>
                  <a:gd name="T16" fmla="*/ 1050 w 3120"/>
                  <a:gd name="T17" fmla="*/ 0 h 68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0"/>
                  <a:gd name="T28" fmla="*/ 0 h 6810"/>
                  <a:gd name="T29" fmla="*/ 3120 w 3120"/>
                  <a:gd name="T30" fmla="*/ 6810 h 68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0" h="6810">
                    <a:moveTo>
                      <a:pt x="1050" y="0"/>
                    </a:moveTo>
                    <a:lnTo>
                      <a:pt x="2100" y="0"/>
                    </a:lnTo>
                    <a:lnTo>
                      <a:pt x="3120" y="3420"/>
                    </a:lnTo>
                    <a:lnTo>
                      <a:pt x="3120" y="5220"/>
                    </a:lnTo>
                    <a:lnTo>
                      <a:pt x="2010" y="6810"/>
                    </a:lnTo>
                    <a:lnTo>
                      <a:pt x="1020" y="6810"/>
                    </a:lnTo>
                    <a:lnTo>
                      <a:pt x="0" y="5190"/>
                    </a:lnTo>
                    <a:lnTo>
                      <a:pt x="0" y="3360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390" name="Group 353"/>
          <p:cNvGrpSpPr>
            <a:grpSpLocks noChangeAspect="1"/>
          </p:cNvGrpSpPr>
          <p:nvPr/>
        </p:nvGrpSpPr>
        <p:grpSpPr bwMode="auto">
          <a:xfrm>
            <a:off x="4402985" y="3068960"/>
            <a:ext cx="529055" cy="597669"/>
            <a:chOff x="5613" y="9576"/>
            <a:chExt cx="729" cy="1053"/>
          </a:xfrm>
        </p:grpSpPr>
        <p:grpSp>
          <p:nvGrpSpPr>
            <p:cNvPr id="391" name="Group 354"/>
            <p:cNvGrpSpPr>
              <a:grpSpLocks noChangeAspect="1"/>
            </p:cNvGrpSpPr>
            <p:nvPr/>
          </p:nvGrpSpPr>
          <p:grpSpPr bwMode="auto">
            <a:xfrm>
              <a:off x="5613" y="10214"/>
              <a:ext cx="726" cy="415"/>
              <a:chOff x="5760" y="6624"/>
              <a:chExt cx="578" cy="330"/>
            </a:xfrm>
          </p:grpSpPr>
          <p:sp>
            <p:nvSpPr>
              <p:cNvPr id="407" name="Oval 355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8" name="Oval 356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9" name="Rectangle 357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" name="Oval 358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392" name="Group 359"/>
            <p:cNvGrpSpPr>
              <a:grpSpLocks noChangeAspect="1"/>
            </p:cNvGrpSpPr>
            <p:nvPr/>
          </p:nvGrpSpPr>
          <p:grpSpPr bwMode="auto">
            <a:xfrm>
              <a:off x="5616" y="10007"/>
              <a:ext cx="726" cy="415"/>
              <a:chOff x="5760" y="6624"/>
              <a:chExt cx="578" cy="330"/>
            </a:xfrm>
          </p:grpSpPr>
          <p:sp>
            <p:nvSpPr>
              <p:cNvPr id="403" name="Oval 360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4" name="Oval 361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5" name="Rectangle 362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6" name="Oval 363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393" name="Group 364"/>
            <p:cNvGrpSpPr>
              <a:grpSpLocks noChangeAspect="1"/>
            </p:cNvGrpSpPr>
            <p:nvPr/>
          </p:nvGrpSpPr>
          <p:grpSpPr bwMode="auto">
            <a:xfrm>
              <a:off x="5616" y="9792"/>
              <a:ext cx="726" cy="415"/>
              <a:chOff x="5760" y="6624"/>
              <a:chExt cx="578" cy="330"/>
            </a:xfrm>
          </p:grpSpPr>
          <p:sp>
            <p:nvSpPr>
              <p:cNvPr id="399" name="Oval 365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0" name="Oval 366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1" name="Rectangle 367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2" name="Oval 368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394" name="Group 369"/>
            <p:cNvGrpSpPr>
              <a:grpSpLocks noChangeAspect="1"/>
            </p:cNvGrpSpPr>
            <p:nvPr/>
          </p:nvGrpSpPr>
          <p:grpSpPr bwMode="auto">
            <a:xfrm>
              <a:off x="5616" y="9576"/>
              <a:ext cx="726" cy="415"/>
              <a:chOff x="5760" y="6624"/>
              <a:chExt cx="578" cy="330"/>
            </a:xfrm>
          </p:grpSpPr>
          <p:sp>
            <p:nvSpPr>
              <p:cNvPr id="395" name="Oval 370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6" name="Oval 371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7" name="Rectangle 372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8" name="Oval 373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369" name="Group 353"/>
          <p:cNvGrpSpPr>
            <a:grpSpLocks noChangeAspect="1"/>
          </p:cNvGrpSpPr>
          <p:nvPr/>
        </p:nvGrpSpPr>
        <p:grpSpPr bwMode="auto">
          <a:xfrm>
            <a:off x="4907041" y="2615307"/>
            <a:ext cx="529055" cy="597669"/>
            <a:chOff x="5613" y="9576"/>
            <a:chExt cx="729" cy="1053"/>
          </a:xfrm>
        </p:grpSpPr>
        <p:grpSp>
          <p:nvGrpSpPr>
            <p:cNvPr id="370" name="Group 354"/>
            <p:cNvGrpSpPr>
              <a:grpSpLocks noChangeAspect="1"/>
            </p:cNvGrpSpPr>
            <p:nvPr/>
          </p:nvGrpSpPr>
          <p:grpSpPr bwMode="auto">
            <a:xfrm>
              <a:off x="5613" y="10214"/>
              <a:ext cx="726" cy="415"/>
              <a:chOff x="5760" y="6624"/>
              <a:chExt cx="578" cy="330"/>
            </a:xfrm>
          </p:grpSpPr>
          <p:sp>
            <p:nvSpPr>
              <p:cNvPr id="386" name="Oval 355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87" name="Oval 356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88" name="Rectangle 357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89" name="Oval 358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371" name="Group 359"/>
            <p:cNvGrpSpPr>
              <a:grpSpLocks noChangeAspect="1"/>
            </p:cNvGrpSpPr>
            <p:nvPr/>
          </p:nvGrpSpPr>
          <p:grpSpPr bwMode="auto">
            <a:xfrm>
              <a:off x="5616" y="10007"/>
              <a:ext cx="726" cy="415"/>
              <a:chOff x="5760" y="6624"/>
              <a:chExt cx="578" cy="330"/>
            </a:xfrm>
          </p:grpSpPr>
          <p:sp>
            <p:nvSpPr>
              <p:cNvPr id="382" name="Oval 360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83" name="Oval 361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84" name="Rectangle 362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85" name="Oval 363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372" name="Group 364"/>
            <p:cNvGrpSpPr>
              <a:grpSpLocks noChangeAspect="1"/>
            </p:cNvGrpSpPr>
            <p:nvPr/>
          </p:nvGrpSpPr>
          <p:grpSpPr bwMode="auto">
            <a:xfrm>
              <a:off x="5616" y="9792"/>
              <a:ext cx="726" cy="415"/>
              <a:chOff x="5760" y="6624"/>
              <a:chExt cx="578" cy="330"/>
            </a:xfrm>
          </p:grpSpPr>
          <p:sp>
            <p:nvSpPr>
              <p:cNvPr id="378" name="Oval 365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9" name="Oval 366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80" name="Rectangle 367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81" name="Oval 368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373" name="Group 369"/>
            <p:cNvGrpSpPr>
              <a:grpSpLocks noChangeAspect="1"/>
            </p:cNvGrpSpPr>
            <p:nvPr/>
          </p:nvGrpSpPr>
          <p:grpSpPr bwMode="auto">
            <a:xfrm>
              <a:off x="5616" y="9576"/>
              <a:ext cx="726" cy="415"/>
              <a:chOff x="5760" y="6624"/>
              <a:chExt cx="578" cy="330"/>
            </a:xfrm>
          </p:grpSpPr>
          <p:sp>
            <p:nvSpPr>
              <p:cNvPr id="374" name="Oval 370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5" name="Oval 371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6" name="Rectangle 372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7" name="Oval 373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432" name="Group 353"/>
          <p:cNvGrpSpPr>
            <a:grpSpLocks noChangeAspect="1"/>
          </p:cNvGrpSpPr>
          <p:nvPr/>
        </p:nvGrpSpPr>
        <p:grpSpPr bwMode="auto">
          <a:xfrm>
            <a:off x="4377242" y="2615307"/>
            <a:ext cx="529055" cy="597669"/>
            <a:chOff x="5613" y="9576"/>
            <a:chExt cx="729" cy="1053"/>
          </a:xfrm>
        </p:grpSpPr>
        <p:grpSp>
          <p:nvGrpSpPr>
            <p:cNvPr id="433" name="Group 354"/>
            <p:cNvGrpSpPr>
              <a:grpSpLocks noChangeAspect="1"/>
            </p:cNvGrpSpPr>
            <p:nvPr/>
          </p:nvGrpSpPr>
          <p:grpSpPr bwMode="auto">
            <a:xfrm>
              <a:off x="5613" y="10214"/>
              <a:ext cx="726" cy="415"/>
              <a:chOff x="5760" y="6624"/>
              <a:chExt cx="578" cy="330"/>
            </a:xfrm>
          </p:grpSpPr>
          <p:sp>
            <p:nvSpPr>
              <p:cNvPr id="449" name="Oval 355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50" name="Oval 356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51" name="Rectangle 357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52" name="Oval 358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34" name="Group 359"/>
            <p:cNvGrpSpPr>
              <a:grpSpLocks noChangeAspect="1"/>
            </p:cNvGrpSpPr>
            <p:nvPr/>
          </p:nvGrpSpPr>
          <p:grpSpPr bwMode="auto">
            <a:xfrm>
              <a:off x="5616" y="10007"/>
              <a:ext cx="726" cy="415"/>
              <a:chOff x="5760" y="6624"/>
              <a:chExt cx="578" cy="330"/>
            </a:xfrm>
          </p:grpSpPr>
          <p:sp>
            <p:nvSpPr>
              <p:cNvPr id="445" name="Oval 360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6" name="Oval 361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7" name="Rectangle 362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8" name="Oval 363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35" name="Group 364"/>
            <p:cNvGrpSpPr>
              <a:grpSpLocks noChangeAspect="1"/>
            </p:cNvGrpSpPr>
            <p:nvPr/>
          </p:nvGrpSpPr>
          <p:grpSpPr bwMode="auto">
            <a:xfrm>
              <a:off x="5616" y="9792"/>
              <a:ext cx="726" cy="415"/>
              <a:chOff x="5760" y="6624"/>
              <a:chExt cx="578" cy="330"/>
            </a:xfrm>
          </p:grpSpPr>
          <p:sp>
            <p:nvSpPr>
              <p:cNvPr id="441" name="Oval 365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2" name="Oval 366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3" name="Rectangle 367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4" name="Oval 368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36" name="Group 369"/>
            <p:cNvGrpSpPr>
              <a:grpSpLocks noChangeAspect="1"/>
            </p:cNvGrpSpPr>
            <p:nvPr/>
          </p:nvGrpSpPr>
          <p:grpSpPr bwMode="auto">
            <a:xfrm>
              <a:off x="5616" y="9576"/>
              <a:ext cx="726" cy="415"/>
              <a:chOff x="5760" y="6624"/>
              <a:chExt cx="578" cy="330"/>
            </a:xfrm>
          </p:grpSpPr>
          <p:sp>
            <p:nvSpPr>
              <p:cNvPr id="437" name="Oval 370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8" name="Oval 371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9" name="Rectangle 372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0" name="Oval 373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3092" name="Text Box 214"/>
          <p:cNvSpPr txBox="1">
            <a:spLocks noChangeArrowheads="1"/>
          </p:cNvSpPr>
          <p:nvPr/>
        </p:nvSpPr>
        <p:spPr bwMode="auto">
          <a:xfrm>
            <a:off x="4649795" y="3732494"/>
            <a:ext cx="349250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/>
              <a:t>T2</a:t>
            </a:r>
          </a:p>
        </p:txBody>
      </p:sp>
      <p:sp>
        <p:nvSpPr>
          <p:cNvPr id="182" name="AutoShape 225" descr="10%"/>
          <p:cNvSpPr>
            <a:spLocks noChangeArrowheads="1"/>
          </p:cNvSpPr>
          <p:nvPr/>
        </p:nvSpPr>
        <p:spPr bwMode="auto">
          <a:xfrm>
            <a:off x="4426446" y="3374082"/>
            <a:ext cx="504825" cy="219075"/>
          </a:xfrm>
          <a:prstGeom prst="flowChartMagneticDisk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36" name="Grupo 378"/>
          <p:cNvGrpSpPr>
            <a:grpSpLocks/>
          </p:cNvGrpSpPr>
          <p:nvPr/>
        </p:nvGrpSpPr>
        <p:grpSpPr bwMode="auto">
          <a:xfrm>
            <a:off x="4644008" y="3270622"/>
            <a:ext cx="360363" cy="544513"/>
            <a:chOff x="1547664" y="2924944"/>
            <a:chExt cx="419549" cy="689172"/>
          </a:xfrm>
        </p:grpSpPr>
        <p:grpSp>
          <p:nvGrpSpPr>
            <p:cNvPr id="237" name="Group 290"/>
            <p:cNvGrpSpPr>
              <a:grpSpLocks noChangeAspect="1"/>
            </p:cNvGrpSpPr>
            <p:nvPr/>
          </p:nvGrpSpPr>
          <p:grpSpPr bwMode="auto">
            <a:xfrm>
              <a:off x="1547664" y="3042935"/>
              <a:ext cx="419549" cy="571181"/>
              <a:chOff x="3408" y="5828"/>
              <a:chExt cx="4501" cy="9326"/>
            </a:xfrm>
          </p:grpSpPr>
          <p:grpSp>
            <p:nvGrpSpPr>
              <p:cNvPr id="243" name="Group 291"/>
              <p:cNvGrpSpPr>
                <a:grpSpLocks noChangeAspect="1"/>
              </p:cNvGrpSpPr>
              <p:nvPr/>
            </p:nvGrpSpPr>
            <p:grpSpPr bwMode="auto">
              <a:xfrm>
                <a:off x="3408" y="13614"/>
                <a:ext cx="4501" cy="1540"/>
                <a:chOff x="7285" y="11440"/>
                <a:chExt cx="4501" cy="1540"/>
              </a:xfrm>
            </p:grpSpPr>
            <p:grpSp>
              <p:nvGrpSpPr>
                <p:cNvPr id="246" name="Group 292"/>
                <p:cNvGrpSpPr>
                  <a:grpSpLocks noChangeAspect="1"/>
                </p:cNvGrpSpPr>
                <p:nvPr/>
              </p:nvGrpSpPr>
              <p:grpSpPr bwMode="auto">
                <a:xfrm>
                  <a:off x="7285" y="11560"/>
                  <a:ext cx="1136" cy="1420"/>
                  <a:chOff x="7916" y="7287"/>
                  <a:chExt cx="727" cy="951"/>
                </a:xfrm>
              </p:grpSpPr>
              <p:sp>
                <p:nvSpPr>
                  <p:cNvPr id="254" name="Freeform 293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55" name="Freeform 294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293 w 129"/>
                      <a:gd name="T5" fmla="*/ 162 h 162"/>
                      <a:gd name="T6" fmla="*/ 293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56" name="Freeform 295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247" name="AutoShape 296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2070"/>
                  <a:ext cx="3266" cy="3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248" name="Group 297"/>
                <p:cNvGrpSpPr>
                  <a:grpSpLocks noChangeAspect="1"/>
                </p:cNvGrpSpPr>
                <p:nvPr/>
              </p:nvGrpSpPr>
              <p:grpSpPr bwMode="auto">
                <a:xfrm>
                  <a:off x="10650" y="11555"/>
                  <a:ext cx="1136" cy="1420"/>
                  <a:chOff x="7916" y="7287"/>
                  <a:chExt cx="727" cy="951"/>
                </a:xfrm>
              </p:grpSpPr>
              <p:sp>
                <p:nvSpPr>
                  <p:cNvPr id="251" name="Freeform 298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52" name="Freeform 299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293 w 129"/>
                      <a:gd name="T5" fmla="*/ 162 h 162"/>
                      <a:gd name="T6" fmla="*/ 293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53" name="Freeform 300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249" name="AutoShape 301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146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50" name="AutoShape 302"/>
                <p:cNvSpPr>
                  <a:spLocks noChangeAspect="1" noChangeArrowheads="1"/>
                </p:cNvSpPr>
                <p:nvPr/>
              </p:nvSpPr>
              <p:spPr bwMode="auto">
                <a:xfrm>
                  <a:off x="10918" y="1144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244" name="AutoShape 303"/>
              <p:cNvSpPr>
                <a:spLocks noChangeAspect="1" noChangeArrowheads="1"/>
              </p:cNvSpPr>
              <p:nvPr/>
            </p:nvSpPr>
            <p:spPr bwMode="auto">
              <a:xfrm>
                <a:off x="7070" y="5828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5" name="AutoShape 304"/>
              <p:cNvSpPr>
                <a:spLocks noChangeAspect="1" noChangeArrowheads="1"/>
              </p:cNvSpPr>
              <p:nvPr/>
            </p:nvSpPr>
            <p:spPr bwMode="auto">
              <a:xfrm>
                <a:off x="4093" y="5842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38" name="Group 329"/>
            <p:cNvGrpSpPr>
              <a:grpSpLocks noChangeAspect="1"/>
            </p:cNvGrpSpPr>
            <p:nvPr/>
          </p:nvGrpSpPr>
          <p:grpSpPr bwMode="auto">
            <a:xfrm>
              <a:off x="1619672" y="2924944"/>
              <a:ext cx="285202" cy="357634"/>
              <a:chOff x="1136" y="2130"/>
              <a:chExt cx="9780" cy="12257"/>
            </a:xfrm>
          </p:grpSpPr>
          <p:sp>
            <p:nvSpPr>
              <p:cNvPr id="239" name="Freeform 330"/>
              <p:cNvSpPr>
                <a:spLocks noChangeAspect="1"/>
              </p:cNvSpPr>
              <p:nvPr/>
            </p:nvSpPr>
            <p:spPr bwMode="auto">
              <a:xfrm>
                <a:off x="1136" y="2130"/>
                <a:ext cx="9780" cy="12257"/>
              </a:xfrm>
              <a:custGeom>
                <a:avLst/>
                <a:gdLst>
                  <a:gd name="T0" fmla="*/ 3240 w 9780"/>
                  <a:gd name="T1" fmla="*/ 17 h 12257"/>
                  <a:gd name="T2" fmla="*/ 6570 w 9780"/>
                  <a:gd name="T3" fmla="*/ 17 h 12257"/>
                  <a:gd name="T4" fmla="*/ 9780 w 9780"/>
                  <a:gd name="T5" fmla="*/ 4007 h 12257"/>
                  <a:gd name="T6" fmla="*/ 9780 w 9780"/>
                  <a:gd name="T7" fmla="*/ 8177 h 12257"/>
                  <a:gd name="T8" fmla="*/ 6570 w 9780"/>
                  <a:gd name="T9" fmla="*/ 12257 h 12257"/>
                  <a:gd name="T10" fmla="*/ 3300 w 9780"/>
                  <a:gd name="T11" fmla="*/ 12257 h 12257"/>
                  <a:gd name="T12" fmla="*/ 30 w 9780"/>
                  <a:gd name="T13" fmla="*/ 8177 h 12257"/>
                  <a:gd name="T14" fmla="*/ 0 w 9780"/>
                  <a:gd name="T15" fmla="*/ 4067 h 12257"/>
                  <a:gd name="T16" fmla="*/ 324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0" name="Freeform 331"/>
              <p:cNvSpPr>
                <a:spLocks noChangeAspect="1"/>
              </p:cNvSpPr>
              <p:nvPr/>
            </p:nvSpPr>
            <p:spPr bwMode="auto">
              <a:xfrm>
                <a:off x="1279" y="2277"/>
                <a:ext cx="9485" cy="11944"/>
              </a:xfrm>
              <a:custGeom>
                <a:avLst/>
                <a:gdLst>
                  <a:gd name="T0" fmla="*/ 2615 w 9780"/>
                  <a:gd name="T1" fmla="*/ 17 h 12257"/>
                  <a:gd name="T2" fmla="*/ 5303 w 9780"/>
                  <a:gd name="T3" fmla="*/ 17 h 12257"/>
                  <a:gd name="T4" fmla="*/ 7893 w 9780"/>
                  <a:gd name="T5" fmla="*/ 3343 h 12257"/>
                  <a:gd name="T6" fmla="*/ 7893 w 9780"/>
                  <a:gd name="T7" fmla="*/ 6823 h 12257"/>
                  <a:gd name="T8" fmla="*/ 5303 w 9780"/>
                  <a:gd name="T9" fmla="*/ 10227 h 12257"/>
                  <a:gd name="T10" fmla="*/ 2662 w 9780"/>
                  <a:gd name="T11" fmla="*/ 10227 h 12257"/>
                  <a:gd name="T12" fmla="*/ 23 w 9780"/>
                  <a:gd name="T13" fmla="*/ 6823 h 12257"/>
                  <a:gd name="T14" fmla="*/ 0 w 9780"/>
                  <a:gd name="T15" fmla="*/ 3393 h 12257"/>
                  <a:gd name="T16" fmla="*/ 2615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1" name="Freeform 332"/>
              <p:cNvSpPr>
                <a:spLocks noChangeAspect="1"/>
              </p:cNvSpPr>
              <p:nvPr/>
            </p:nvSpPr>
            <p:spPr bwMode="auto">
              <a:xfrm>
                <a:off x="2884" y="2297"/>
                <a:ext cx="6300" cy="9420"/>
              </a:xfrm>
              <a:custGeom>
                <a:avLst/>
                <a:gdLst>
                  <a:gd name="T0" fmla="*/ 1560 w 6300"/>
                  <a:gd name="T1" fmla="*/ 0 h 9420"/>
                  <a:gd name="T2" fmla="*/ 4740 w 6300"/>
                  <a:gd name="T3" fmla="*/ 0 h 9420"/>
                  <a:gd name="T4" fmla="*/ 6300 w 6300"/>
                  <a:gd name="T5" fmla="*/ 3990 h 9420"/>
                  <a:gd name="T6" fmla="*/ 6300 w 6300"/>
                  <a:gd name="T7" fmla="*/ 6900 h 9420"/>
                  <a:gd name="T8" fmla="*/ 4200 w 6300"/>
                  <a:gd name="T9" fmla="*/ 9420 h 9420"/>
                  <a:gd name="T10" fmla="*/ 2070 w 6300"/>
                  <a:gd name="T11" fmla="*/ 9420 h 9420"/>
                  <a:gd name="T12" fmla="*/ 0 w 6300"/>
                  <a:gd name="T13" fmla="*/ 6870 h 9420"/>
                  <a:gd name="T14" fmla="*/ 0 w 6300"/>
                  <a:gd name="T15" fmla="*/ 3960 h 9420"/>
                  <a:gd name="T16" fmla="*/ 1560 w 6300"/>
                  <a:gd name="T17" fmla="*/ 0 h 94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00"/>
                  <a:gd name="T28" fmla="*/ 0 h 9420"/>
                  <a:gd name="T29" fmla="*/ 6300 w 6300"/>
                  <a:gd name="T30" fmla="*/ 9420 h 94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00" h="9420">
                    <a:moveTo>
                      <a:pt x="1560" y="0"/>
                    </a:moveTo>
                    <a:lnTo>
                      <a:pt x="4740" y="0"/>
                    </a:lnTo>
                    <a:lnTo>
                      <a:pt x="6300" y="3990"/>
                    </a:lnTo>
                    <a:lnTo>
                      <a:pt x="6300" y="6900"/>
                    </a:lnTo>
                    <a:lnTo>
                      <a:pt x="4200" y="9420"/>
                    </a:lnTo>
                    <a:lnTo>
                      <a:pt x="2070" y="9420"/>
                    </a:lnTo>
                    <a:lnTo>
                      <a:pt x="0" y="6870"/>
                    </a:lnTo>
                    <a:lnTo>
                      <a:pt x="0" y="3960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2" name="Freeform 333"/>
              <p:cNvSpPr>
                <a:spLocks noChangeAspect="1"/>
              </p:cNvSpPr>
              <p:nvPr/>
            </p:nvSpPr>
            <p:spPr bwMode="auto">
              <a:xfrm>
                <a:off x="4496" y="2807"/>
                <a:ext cx="3120" cy="6810"/>
              </a:xfrm>
              <a:custGeom>
                <a:avLst/>
                <a:gdLst>
                  <a:gd name="T0" fmla="*/ 1050 w 3120"/>
                  <a:gd name="T1" fmla="*/ 0 h 6810"/>
                  <a:gd name="T2" fmla="*/ 2100 w 3120"/>
                  <a:gd name="T3" fmla="*/ 0 h 6810"/>
                  <a:gd name="T4" fmla="*/ 3120 w 3120"/>
                  <a:gd name="T5" fmla="*/ 3420 h 6810"/>
                  <a:gd name="T6" fmla="*/ 3120 w 3120"/>
                  <a:gd name="T7" fmla="*/ 5220 h 6810"/>
                  <a:gd name="T8" fmla="*/ 2010 w 3120"/>
                  <a:gd name="T9" fmla="*/ 6810 h 6810"/>
                  <a:gd name="T10" fmla="*/ 1020 w 3120"/>
                  <a:gd name="T11" fmla="*/ 6810 h 6810"/>
                  <a:gd name="T12" fmla="*/ 0 w 3120"/>
                  <a:gd name="T13" fmla="*/ 5190 h 6810"/>
                  <a:gd name="T14" fmla="*/ 0 w 3120"/>
                  <a:gd name="T15" fmla="*/ 3360 h 6810"/>
                  <a:gd name="T16" fmla="*/ 1050 w 3120"/>
                  <a:gd name="T17" fmla="*/ 0 h 68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0"/>
                  <a:gd name="T28" fmla="*/ 0 h 6810"/>
                  <a:gd name="T29" fmla="*/ 3120 w 3120"/>
                  <a:gd name="T30" fmla="*/ 6810 h 68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0" h="6810">
                    <a:moveTo>
                      <a:pt x="1050" y="0"/>
                    </a:moveTo>
                    <a:lnTo>
                      <a:pt x="2100" y="0"/>
                    </a:lnTo>
                    <a:lnTo>
                      <a:pt x="3120" y="3420"/>
                    </a:lnTo>
                    <a:lnTo>
                      <a:pt x="3120" y="5220"/>
                    </a:lnTo>
                    <a:lnTo>
                      <a:pt x="2010" y="6810"/>
                    </a:lnTo>
                    <a:lnTo>
                      <a:pt x="1020" y="6810"/>
                    </a:lnTo>
                    <a:lnTo>
                      <a:pt x="0" y="5190"/>
                    </a:lnTo>
                    <a:lnTo>
                      <a:pt x="0" y="3360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283" name="Grupo 378"/>
          <p:cNvGrpSpPr>
            <a:grpSpLocks/>
          </p:cNvGrpSpPr>
          <p:nvPr/>
        </p:nvGrpSpPr>
        <p:grpSpPr bwMode="auto">
          <a:xfrm>
            <a:off x="4340288" y="3284984"/>
            <a:ext cx="360363" cy="544513"/>
            <a:chOff x="1547664" y="2924944"/>
            <a:chExt cx="419549" cy="689172"/>
          </a:xfrm>
        </p:grpSpPr>
        <p:grpSp>
          <p:nvGrpSpPr>
            <p:cNvPr id="284" name="Group 290"/>
            <p:cNvGrpSpPr>
              <a:grpSpLocks noChangeAspect="1"/>
            </p:cNvGrpSpPr>
            <p:nvPr/>
          </p:nvGrpSpPr>
          <p:grpSpPr bwMode="auto">
            <a:xfrm>
              <a:off x="1547664" y="3042935"/>
              <a:ext cx="419549" cy="571181"/>
              <a:chOff x="3408" y="5828"/>
              <a:chExt cx="4501" cy="9326"/>
            </a:xfrm>
          </p:grpSpPr>
          <p:grpSp>
            <p:nvGrpSpPr>
              <p:cNvPr id="290" name="Group 291"/>
              <p:cNvGrpSpPr>
                <a:grpSpLocks noChangeAspect="1"/>
              </p:cNvGrpSpPr>
              <p:nvPr/>
            </p:nvGrpSpPr>
            <p:grpSpPr bwMode="auto">
              <a:xfrm>
                <a:off x="3408" y="13614"/>
                <a:ext cx="4501" cy="1540"/>
                <a:chOff x="7285" y="11440"/>
                <a:chExt cx="4501" cy="1540"/>
              </a:xfrm>
            </p:grpSpPr>
            <p:grpSp>
              <p:nvGrpSpPr>
                <p:cNvPr id="293" name="Group 292"/>
                <p:cNvGrpSpPr>
                  <a:grpSpLocks noChangeAspect="1"/>
                </p:cNvGrpSpPr>
                <p:nvPr/>
              </p:nvGrpSpPr>
              <p:grpSpPr bwMode="auto">
                <a:xfrm>
                  <a:off x="7285" y="11560"/>
                  <a:ext cx="1136" cy="1420"/>
                  <a:chOff x="7916" y="7287"/>
                  <a:chExt cx="727" cy="951"/>
                </a:xfrm>
              </p:grpSpPr>
              <p:sp>
                <p:nvSpPr>
                  <p:cNvPr id="301" name="Freeform 293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02" name="Freeform 294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293 w 129"/>
                      <a:gd name="T5" fmla="*/ 162 h 162"/>
                      <a:gd name="T6" fmla="*/ 293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03" name="Freeform 295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294" name="AutoShape 296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2070"/>
                  <a:ext cx="3266" cy="3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295" name="Group 297"/>
                <p:cNvGrpSpPr>
                  <a:grpSpLocks noChangeAspect="1"/>
                </p:cNvGrpSpPr>
                <p:nvPr/>
              </p:nvGrpSpPr>
              <p:grpSpPr bwMode="auto">
                <a:xfrm>
                  <a:off x="10650" y="11555"/>
                  <a:ext cx="1136" cy="1420"/>
                  <a:chOff x="7916" y="7287"/>
                  <a:chExt cx="727" cy="951"/>
                </a:xfrm>
              </p:grpSpPr>
              <p:sp>
                <p:nvSpPr>
                  <p:cNvPr id="298" name="Freeform 298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99" name="Freeform 299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293 w 129"/>
                      <a:gd name="T5" fmla="*/ 162 h 162"/>
                      <a:gd name="T6" fmla="*/ 293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00" name="Freeform 300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296" name="AutoShape 301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146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97" name="AutoShape 302"/>
                <p:cNvSpPr>
                  <a:spLocks noChangeAspect="1" noChangeArrowheads="1"/>
                </p:cNvSpPr>
                <p:nvPr/>
              </p:nvSpPr>
              <p:spPr bwMode="auto">
                <a:xfrm>
                  <a:off x="10918" y="1144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291" name="AutoShape 303"/>
              <p:cNvSpPr>
                <a:spLocks noChangeAspect="1" noChangeArrowheads="1"/>
              </p:cNvSpPr>
              <p:nvPr/>
            </p:nvSpPr>
            <p:spPr bwMode="auto">
              <a:xfrm>
                <a:off x="7070" y="5828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2" name="AutoShape 304"/>
              <p:cNvSpPr>
                <a:spLocks noChangeAspect="1" noChangeArrowheads="1"/>
              </p:cNvSpPr>
              <p:nvPr/>
            </p:nvSpPr>
            <p:spPr bwMode="auto">
              <a:xfrm>
                <a:off x="4093" y="5842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85" name="Group 329"/>
            <p:cNvGrpSpPr>
              <a:grpSpLocks noChangeAspect="1"/>
            </p:cNvGrpSpPr>
            <p:nvPr/>
          </p:nvGrpSpPr>
          <p:grpSpPr bwMode="auto">
            <a:xfrm>
              <a:off x="1619672" y="2924944"/>
              <a:ext cx="285202" cy="357634"/>
              <a:chOff x="1136" y="2130"/>
              <a:chExt cx="9780" cy="12257"/>
            </a:xfrm>
          </p:grpSpPr>
          <p:sp>
            <p:nvSpPr>
              <p:cNvPr id="286" name="Freeform 330"/>
              <p:cNvSpPr>
                <a:spLocks noChangeAspect="1"/>
              </p:cNvSpPr>
              <p:nvPr/>
            </p:nvSpPr>
            <p:spPr bwMode="auto">
              <a:xfrm>
                <a:off x="1136" y="2130"/>
                <a:ext cx="9780" cy="12257"/>
              </a:xfrm>
              <a:custGeom>
                <a:avLst/>
                <a:gdLst>
                  <a:gd name="T0" fmla="*/ 3240 w 9780"/>
                  <a:gd name="T1" fmla="*/ 17 h 12257"/>
                  <a:gd name="T2" fmla="*/ 6570 w 9780"/>
                  <a:gd name="T3" fmla="*/ 17 h 12257"/>
                  <a:gd name="T4" fmla="*/ 9780 w 9780"/>
                  <a:gd name="T5" fmla="*/ 4007 h 12257"/>
                  <a:gd name="T6" fmla="*/ 9780 w 9780"/>
                  <a:gd name="T7" fmla="*/ 8177 h 12257"/>
                  <a:gd name="T8" fmla="*/ 6570 w 9780"/>
                  <a:gd name="T9" fmla="*/ 12257 h 12257"/>
                  <a:gd name="T10" fmla="*/ 3300 w 9780"/>
                  <a:gd name="T11" fmla="*/ 12257 h 12257"/>
                  <a:gd name="T12" fmla="*/ 30 w 9780"/>
                  <a:gd name="T13" fmla="*/ 8177 h 12257"/>
                  <a:gd name="T14" fmla="*/ 0 w 9780"/>
                  <a:gd name="T15" fmla="*/ 4067 h 12257"/>
                  <a:gd name="T16" fmla="*/ 324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7" name="Freeform 331"/>
              <p:cNvSpPr>
                <a:spLocks noChangeAspect="1"/>
              </p:cNvSpPr>
              <p:nvPr/>
            </p:nvSpPr>
            <p:spPr bwMode="auto">
              <a:xfrm>
                <a:off x="1279" y="2277"/>
                <a:ext cx="9485" cy="11944"/>
              </a:xfrm>
              <a:custGeom>
                <a:avLst/>
                <a:gdLst>
                  <a:gd name="T0" fmla="*/ 2615 w 9780"/>
                  <a:gd name="T1" fmla="*/ 17 h 12257"/>
                  <a:gd name="T2" fmla="*/ 5303 w 9780"/>
                  <a:gd name="T3" fmla="*/ 17 h 12257"/>
                  <a:gd name="T4" fmla="*/ 7893 w 9780"/>
                  <a:gd name="T5" fmla="*/ 3343 h 12257"/>
                  <a:gd name="T6" fmla="*/ 7893 w 9780"/>
                  <a:gd name="T7" fmla="*/ 6823 h 12257"/>
                  <a:gd name="T8" fmla="*/ 5303 w 9780"/>
                  <a:gd name="T9" fmla="*/ 10227 h 12257"/>
                  <a:gd name="T10" fmla="*/ 2662 w 9780"/>
                  <a:gd name="T11" fmla="*/ 10227 h 12257"/>
                  <a:gd name="T12" fmla="*/ 23 w 9780"/>
                  <a:gd name="T13" fmla="*/ 6823 h 12257"/>
                  <a:gd name="T14" fmla="*/ 0 w 9780"/>
                  <a:gd name="T15" fmla="*/ 3393 h 12257"/>
                  <a:gd name="T16" fmla="*/ 2615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8" name="Freeform 332"/>
              <p:cNvSpPr>
                <a:spLocks noChangeAspect="1"/>
              </p:cNvSpPr>
              <p:nvPr/>
            </p:nvSpPr>
            <p:spPr bwMode="auto">
              <a:xfrm>
                <a:off x="2884" y="2297"/>
                <a:ext cx="6300" cy="9420"/>
              </a:xfrm>
              <a:custGeom>
                <a:avLst/>
                <a:gdLst>
                  <a:gd name="T0" fmla="*/ 1560 w 6300"/>
                  <a:gd name="T1" fmla="*/ 0 h 9420"/>
                  <a:gd name="T2" fmla="*/ 4740 w 6300"/>
                  <a:gd name="T3" fmla="*/ 0 h 9420"/>
                  <a:gd name="T4" fmla="*/ 6300 w 6300"/>
                  <a:gd name="T5" fmla="*/ 3990 h 9420"/>
                  <a:gd name="T6" fmla="*/ 6300 w 6300"/>
                  <a:gd name="T7" fmla="*/ 6900 h 9420"/>
                  <a:gd name="T8" fmla="*/ 4200 w 6300"/>
                  <a:gd name="T9" fmla="*/ 9420 h 9420"/>
                  <a:gd name="T10" fmla="*/ 2070 w 6300"/>
                  <a:gd name="T11" fmla="*/ 9420 h 9420"/>
                  <a:gd name="T12" fmla="*/ 0 w 6300"/>
                  <a:gd name="T13" fmla="*/ 6870 h 9420"/>
                  <a:gd name="T14" fmla="*/ 0 w 6300"/>
                  <a:gd name="T15" fmla="*/ 3960 h 9420"/>
                  <a:gd name="T16" fmla="*/ 1560 w 6300"/>
                  <a:gd name="T17" fmla="*/ 0 h 94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00"/>
                  <a:gd name="T28" fmla="*/ 0 h 9420"/>
                  <a:gd name="T29" fmla="*/ 6300 w 6300"/>
                  <a:gd name="T30" fmla="*/ 9420 h 94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00" h="9420">
                    <a:moveTo>
                      <a:pt x="1560" y="0"/>
                    </a:moveTo>
                    <a:lnTo>
                      <a:pt x="4740" y="0"/>
                    </a:lnTo>
                    <a:lnTo>
                      <a:pt x="6300" y="3990"/>
                    </a:lnTo>
                    <a:lnTo>
                      <a:pt x="6300" y="6900"/>
                    </a:lnTo>
                    <a:lnTo>
                      <a:pt x="4200" y="9420"/>
                    </a:lnTo>
                    <a:lnTo>
                      <a:pt x="2070" y="9420"/>
                    </a:lnTo>
                    <a:lnTo>
                      <a:pt x="0" y="6870"/>
                    </a:lnTo>
                    <a:lnTo>
                      <a:pt x="0" y="3960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9" name="Freeform 333"/>
              <p:cNvSpPr>
                <a:spLocks noChangeAspect="1"/>
              </p:cNvSpPr>
              <p:nvPr/>
            </p:nvSpPr>
            <p:spPr bwMode="auto">
              <a:xfrm>
                <a:off x="4496" y="2807"/>
                <a:ext cx="3120" cy="6810"/>
              </a:xfrm>
              <a:custGeom>
                <a:avLst/>
                <a:gdLst>
                  <a:gd name="T0" fmla="*/ 1050 w 3120"/>
                  <a:gd name="T1" fmla="*/ 0 h 6810"/>
                  <a:gd name="T2" fmla="*/ 2100 w 3120"/>
                  <a:gd name="T3" fmla="*/ 0 h 6810"/>
                  <a:gd name="T4" fmla="*/ 3120 w 3120"/>
                  <a:gd name="T5" fmla="*/ 3420 h 6810"/>
                  <a:gd name="T6" fmla="*/ 3120 w 3120"/>
                  <a:gd name="T7" fmla="*/ 5220 h 6810"/>
                  <a:gd name="T8" fmla="*/ 2010 w 3120"/>
                  <a:gd name="T9" fmla="*/ 6810 h 6810"/>
                  <a:gd name="T10" fmla="*/ 1020 w 3120"/>
                  <a:gd name="T11" fmla="*/ 6810 h 6810"/>
                  <a:gd name="T12" fmla="*/ 0 w 3120"/>
                  <a:gd name="T13" fmla="*/ 5190 h 6810"/>
                  <a:gd name="T14" fmla="*/ 0 w 3120"/>
                  <a:gd name="T15" fmla="*/ 3360 h 6810"/>
                  <a:gd name="T16" fmla="*/ 1050 w 3120"/>
                  <a:gd name="T17" fmla="*/ 0 h 68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0"/>
                  <a:gd name="T28" fmla="*/ 0 h 6810"/>
                  <a:gd name="T29" fmla="*/ 3120 w 3120"/>
                  <a:gd name="T30" fmla="*/ 6810 h 68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0" h="6810">
                    <a:moveTo>
                      <a:pt x="1050" y="0"/>
                    </a:moveTo>
                    <a:lnTo>
                      <a:pt x="2100" y="0"/>
                    </a:lnTo>
                    <a:lnTo>
                      <a:pt x="3120" y="3420"/>
                    </a:lnTo>
                    <a:lnTo>
                      <a:pt x="3120" y="5220"/>
                    </a:lnTo>
                    <a:lnTo>
                      <a:pt x="2010" y="6810"/>
                    </a:lnTo>
                    <a:lnTo>
                      <a:pt x="1020" y="6810"/>
                    </a:lnTo>
                    <a:lnTo>
                      <a:pt x="0" y="5190"/>
                    </a:lnTo>
                    <a:lnTo>
                      <a:pt x="0" y="3360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304" name="Group 310"/>
          <p:cNvGrpSpPr>
            <a:grpSpLocks noChangeAspect="1"/>
          </p:cNvGrpSpPr>
          <p:nvPr/>
        </p:nvGrpSpPr>
        <p:grpSpPr bwMode="auto">
          <a:xfrm>
            <a:off x="4572000" y="3270623"/>
            <a:ext cx="216024" cy="284882"/>
            <a:chOff x="1136" y="2130"/>
            <a:chExt cx="9780" cy="12257"/>
          </a:xfrm>
        </p:grpSpPr>
        <p:sp>
          <p:nvSpPr>
            <p:cNvPr id="305" name="Freeform 311"/>
            <p:cNvSpPr>
              <a:spLocks noChangeAspect="1"/>
            </p:cNvSpPr>
            <p:nvPr/>
          </p:nvSpPr>
          <p:spPr bwMode="auto">
            <a:xfrm>
              <a:off x="1136" y="2130"/>
              <a:ext cx="9780" cy="12257"/>
            </a:xfrm>
            <a:custGeom>
              <a:avLst/>
              <a:gdLst>
                <a:gd name="T0" fmla="*/ 3240 w 9780"/>
                <a:gd name="T1" fmla="*/ 17 h 12257"/>
                <a:gd name="T2" fmla="*/ 6570 w 9780"/>
                <a:gd name="T3" fmla="*/ 17 h 12257"/>
                <a:gd name="T4" fmla="*/ 9780 w 9780"/>
                <a:gd name="T5" fmla="*/ 4007 h 12257"/>
                <a:gd name="T6" fmla="*/ 9780 w 9780"/>
                <a:gd name="T7" fmla="*/ 8177 h 12257"/>
                <a:gd name="T8" fmla="*/ 6570 w 9780"/>
                <a:gd name="T9" fmla="*/ 12257 h 12257"/>
                <a:gd name="T10" fmla="*/ 3300 w 9780"/>
                <a:gd name="T11" fmla="*/ 12257 h 12257"/>
                <a:gd name="T12" fmla="*/ 30 w 9780"/>
                <a:gd name="T13" fmla="*/ 8177 h 12257"/>
                <a:gd name="T14" fmla="*/ 0 w 9780"/>
                <a:gd name="T15" fmla="*/ 4067 h 12257"/>
                <a:gd name="T16" fmla="*/ 3240 w 9780"/>
                <a:gd name="T17" fmla="*/ 17 h 122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80"/>
                <a:gd name="T28" fmla="*/ 0 h 12257"/>
                <a:gd name="T29" fmla="*/ 9780 w 9780"/>
                <a:gd name="T30" fmla="*/ 12257 h 122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80" h="12257">
                  <a:moveTo>
                    <a:pt x="3240" y="17"/>
                  </a:moveTo>
                  <a:cubicBezTo>
                    <a:pt x="4358" y="0"/>
                    <a:pt x="5456" y="17"/>
                    <a:pt x="6570" y="17"/>
                  </a:cubicBezTo>
                  <a:lnTo>
                    <a:pt x="9780" y="4007"/>
                  </a:lnTo>
                  <a:lnTo>
                    <a:pt x="9780" y="8177"/>
                  </a:lnTo>
                  <a:lnTo>
                    <a:pt x="6570" y="12257"/>
                  </a:lnTo>
                  <a:lnTo>
                    <a:pt x="3300" y="12257"/>
                  </a:lnTo>
                  <a:lnTo>
                    <a:pt x="30" y="8177"/>
                  </a:lnTo>
                  <a:lnTo>
                    <a:pt x="0" y="4067"/>
                  </a:lnTo>
                  <a:lnTo>
                    <a:pt x="3240" y="1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6" name="Freeform 312"/>
            <p:cNvSpPr>
              <a:spLocks noChangeAspect="1"/>
            </p:cNvSpPr>
            <p:nvPr/>
          </p:nvSpPr>
          <p:spPr bwMode="auto">
            <a:xfrm>
              <a:off x="1279" y="2277"/>
              <a:ext cx="9485" cy="11944"/>
            </a:xfrm>
            <a:custGeom>
              <a:avLst/>
              <a:gdLst>
                <a:gd name="T0" fmla="*/ 2696 w 9780"/>
                <a:gd name="T1" fmla="*/ 17 h 12257"/>
                <a:gd name="T2" fmla="*/ 5468 w 9780"/>
                <a:gd name="T3" fmla="*/ 17 h 12257"/>
                <a:gd name="T4" fmla="*/ 8139 w 9780"/>
                <a:gd name="T5" fmla="*/ 3431 h 12257"/>
                <a:gd name="T6" fmla="*/ 8139 w 9780"/>
                <a:gd name="T7" fmla="*/ 7002 h 12257"/>
                <a:gd name="T8" fmla="*/ 5468 w 9780"/>
                <a:gd name="T9" fmla="*/ 10495 h 12257"/>
                <a:gd name="T10" fmla="*/ 2745 w 9780"/>
                <a:gd name="T11" fmla="*/ 10495 h 12257"/>
                <a:gd name="T12" fmla="*/ 24 w 9780"/>
                <a:gd name="T13" fmla="*/ 7002 h 12257"/>
                <a:gd name="T14" fmla="*/ 0 w 9780"/>
                <a:gd name="T15" fmla="*/ 3482 h 12257"/>
                <a:gd name="T16" fmla="*/ 2696 w 9780"/>
                <a:gd name="T17" fmla="*/ 17 h 122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80"/>
                <a:gd name="T28" fmla="*/ 0 h 12257"/>
                <a:gd name="T29" fmla="*/ 9780 w 9780"/>
                <a:gd name="T30" fmla="*/ 12257 h 122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80" h="12257">
                  <a:moveTo>
                    <a:pt x="3240" y="17"/>
                  </a:moveTo>
                  <a:cubicBezTo>
                    <a:pt x="4358" y="0"/>
                    <a:pt x="5456" y="17"/>
                    <a:pt x="6570" y="17"/>
                  </a:cubicBezTo>
                  <a:lnTo>
                    <a:pt x="9780" y="4007"/>
                  </a:lnTo>
                  <a:lnTo>
                    <a:pt x="9780" y="8177"/>
                  </a:lnTo>
                  <a:lnTo>
                    <a:pt x="6570" y="12257"/>
                  </a:lnTo>
                  <a:lnTo>
                    <a:pt x="3300" y="12257"/>
                  </a:lnTo>
                  <a:lnTo>
                    <a:pt x="30" y="8177"/>
                  </a:lnTo>
                  <a:lnTo>
                    <a:pt x="0" y="4067"/>
                  </a:lnTo>
                  <a:lnTo>
                    <a:pt x="3240" y="1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7" name="Freeform 313"/>
            <p:cNvSpPr>
              <a:spLocks noChangeAspect="1"/>
            </p:cNvSpPr>
            <p:nvPr/>
          </p:nvSpPr>
          <p:spPr bwMode="auto">
            <a:xfrm>
              <a:off x="2884" y="2297"/>
              <a:ext cx="6300" cy="9420"/>
            </a:xfrm>
            <a:custGeom>
              <a:avLst/>
              <a:gdLst>
                <a:gd name="T0" fmla="*/ 1560 w 6300"/>
                <a:gd name="T1" fmla="*/ 0 h 9420"/>
                <a:gd name="T2" fmla="*/ 4740 w 6300"/>
                <a:gd name="T3" fmla="*/ 0 h 9420"/>
                <a:gd name="T4" fmla="*/ 6300 w 6300"/>
                <a:gd name="T5" fmla="*/ 3990 h 9420"/>
                <a:gd name="T6" fmla="*/ 6300 w 6300"/>
                <a:gd name="T7" fmla="*/ 6900 h 9420"/>
                <a:gd name="T8" fmla="*/ 4200 w 6300"/>
                <a:gd name="T9" fmla="*/ 9420 h 9420"/>
                <a:gd name="T10" fmla="*/ 2070 w 6300"/>
                <a:gd name="T11" fmla="*/ 9420 h 9420"/>
                <a:gd name="T12" fmla="*/ 0 w 6300"/>
                <a:gd name="T13" fmla="*/ 6870 h 9420"/>
                <a:gd name="T14" fmla="*/ 0 w 6300"/>
                <a:gd name="T15" fmla="*/ 3960 h 9420"/>
                <a:gd name="T16" fmla="*/ 1560 w 6300"/>
                <a:gd name="T17" fmla="*/ 0 h 94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00"/>
                <a:gd name="T28" fmla="*/ 0 h 9420"/>
                <a:gd name="T29" fmla="*/ 6300 w 6300"/>
                <a:gd name="T30" fmla="*/ 9420 h 94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00" h="9420">
                  <a:moveTo>
                    <a:pt x="1560" y="0"/>
                  </a:moveTo>
                  <a:lnTo>
                    <a:pt x="4740" y="0"/>
                  </a:lnTo>
                  <a:lnTo>
                    <a:pt x="6300" y="3990"/>
                  </a:lnTo>
                  <a:lnTo>
                    <a:pt x="6300" y="6900"/>
                  </a:lnTo>
                  <a:lnTo>
                    <a:pt x="4200" y="9420"/>
                  </a:lnTo>
                  <a:lnTo>
                    <a:pt x="2070" y="9420"/>
                  </a:lnTo>
                  <a:lnTo>
                    <a:pt x="0" y="6870"/>
                  </a:lnTo>
                  <a:lnTo>
                    <a:pt x="0" y="3960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8" name="Freeform 314"/>
            <p:cNvSpPr>
              <a:spLocks noChangeAspect="1"/>
            </p:cNvSpPr>
            <p:nvPr/>
          </p:nvSpPr>
          <p:spPr bwMode="auto">
            <a:xfrm>
              <a:off x="4496" y="2807"/>
              <a:ext cx="3120" cy="6810"/>
            </a:xfrm>
            <a:custGeom>
              <a:avLst/>
              <a:gdLst>
                <a:gd name="T0" fmla="*/ 1050 w 3120"/>
                <a:gd name="T1" fmla="*/ 0 h 6810"/>
                <a:gd name="T2" fmla="*/ 2100 w 3120"/>
                <a:gd name="T3" fmla="*/ 0 h 6810"/>
                <a:gd name="T4" fmla="*/ 3120 w 3120"/>
                <a:gd name="T5" fmla="*/ 3420 h 6810"/>
                <a:gd name="T6" fmla="*/ 3120 w 3120"/>
                <a:gd name="T7" fmla="*/ 5220 h 6810"/>
                <a:gd name="T8" fmla="*/ 2010 w 3120"/>
                <a:gd name="T9" fmla="*/ 6810 h 6810"/>
                <a:gd name="T10" fmla="*/ 1020 w 3120"/>
                <a:gd name="T11" fmla="*/ 6810 h 6810"/>
                <a:gd name="T12" fmla="*/ 0 w 3120"/>
                <a:gd name="T13" fmla="*/ 5190 h 6810"/>
                <a:gd name="T14" fmla="*/ 0 w 3120"/>
                <a:gd name="T15" fmla="*/ 3360 h 6810"/>
                <a:gd name="T16" fmla="*/ 1050 w 3120"/>
                <a:gd name="T17" fmla="*/ 0 h 68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20"/>
                <a:gd name="T28" fmla="*/ 0 h 6810"/>
                <a:gd name="T29" fmla="*/ 3120 w 3120"/>
                <a:gd name="T30" fmla="*/ 6810 h 68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20" h="6810">
                  <a:moveTo>
                    <a:pt x="1050" y="0"/>
                  </a:moveTo>
                  <a:lnTo>
                    <a:pt x="2100" y="0"/>
                  </a:lnTo>
                  <a:lnTo>
                    <a:pt x="3120" y="3420"/>
                  </a:lnTo>
                  <a:lnTo>
                    <a:pt x="3120" y="5220"/>
                  </a:lnTo>
                  <a:lnTo>
                    <a:pt x="2010" y="6810"/>
                  </a:lnTo>
                  <a:lnTo>
                    <a:pt x="1020" y="6810"/>
                  </a:lnTo>
                  <a:lnTo>
                    <a:pt x="0" y="5190"/>
                  </a:lnTo>
                  <a:lnTo>
                    <a:pt x="0" y="336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09" name="Group 310"/>
          <p:cNvGrpSpPr>
            <a:grpSpLocks noChangeAspect="1"/>
          </p:cNvGrpSpPr>
          <p:nvPr/>
        </p:nvGrpSpPr>
        <p:grpSpPr bwMode="auto">
          <a:xfrm>
            <a:off x="4860032" y="3268761"/>
            <a:ext cx="216024" cy="284882"/>
            <a:chOff x="1136" y="2130"/>
            <a:chExt cx="9780" cy="12257"/>
          </a:xfrm>
        </p:grpSpPr>
        <p:sp>
          <p:nvSpPr>
            <p:cNvPr id="310" name="Freeform 311"/>
            <p:cNvSpPr>
              <a:spLocks noChangeAspect="1"/>
            </p:cNvSpPr>
            <p:nvPr/>
          </p:nvSpPr>
          <p:spPr bwMode="auto">
            <a:xfrm>
              <a:off x="1136" y="2130"/>
              <a:ext cx="9780" cy="12257"/>
            </a:xfrm>
            <a:custGeom>
              <a:avLst/>
              <a:gdLst>
                <a:gd name="T0" fmla="*/ 3240 w 9780"/>
                <a:gd name="T1" fmla="*/ 17 h 12257"/>
                <a:gd name="T2" fmla="*/ 6570 w 9780"/>
                <a:gd name="T3" fmla="*/ 17 h 12257"/>
                <a:gd name="T4" fmla="*/ 9780 w 9780"/>
                <a:gd name="T5" fmla="*/ 4007 h 12257"/>
                <a:gd name="T6" fmla="*/ 9780 w 9780"/>
                <a:gd name="T7" fmla="*/ 8177 h 12257"/>
                <a:gd name="T8" fmla="*/ 6570 w 9780"/>
                <a:gd name="T9" fmla="*/ 12257 h 12257"/>
                <a:gd name="T10" fmla="*/ 3300 w 9780"/>
                <a:gd name="T11" fmla="*/ 12257 h 12257"/>
                <a:gd name="T12" fmla="*/ 30 w 9780"/>
                <a:gd name="T13" fmla="*/ 8177 h 12257"/>
                <a:gd name="T14" fmla="*/ 0 w 9780"/>
                <a:gd name="T15" fmla="*/ 4067 h 12257"/>
                <a:gd name="T16" fmla="*/ 3240 w 9780"/>
                <a:gd name="T17" fmla="*/ 17 h 122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80"/>
                <a:gd name="T28" fmla="*/ 0 h 12257"/>
                <a:gd name="T29" fmla="*/ 9780 w 9780"/>
                <a:gd name="T30" fmla="*/ 12257 h 122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80" h="12257">
                  <a:moveTo>
                    <a:pt x="3240" y="17"/>
                  </a:moveTo>
                  <a:cubicBezTo>
                    <a:pt x="4358" y="0"/>
                    <a:pt x="5456" y="17"/>
                    <a:pt x="6570" y="17"/>
                  </a:cubicBezTo>
                  <a:lnTo>
                    <a:pt x="9780" y="4007"/>
                  </a:lnTo>
                  <a:lnTo>
                    <a:pt x="9780" y="8177"/>
                  </a:lnTo>
                  <a:lnTo>
                    <a:pt x="6570" y="12257"/>
                  </a:lnTo>
                  <a:lnTo>
                    <a:pt x="3300" y="12257"/>
                  </a:lnTo>
                  <a:lnTo>
                    <a:pt x="30" y="8177"/>
                  </a:lnTo>
                  <a:lnTo>
                    <a:pt x="0" y="4067"/>
                  </a:lnTo>
                  <a:lnTo>
                    <a:pt x="3240" y="1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1" name="Freeform 312"/>
            <p:cNvSpPr>
              <a:spLocks noChangeAspect="1"/>
            </p:cNvSpPr>
            <p:nvPr/>
          </p:nvSpPr>
          <p:spPr bwMode="auto">
            <a:xfrm>
              <a:off x="1279" y="2277"/>
              <a:ext cx="9485" cy="11944"/>
            </a:xfrm>
            <a:custGeom>
              <a:avLst/>
              <a:gdLst>
                <a:gd name="T0" fmla="*/ 2696 w 9780"/>
                <a:gd name="T1" fmla="*/ 17 h 12257"/>
                <a:gd name="T2" fmla="*/ 5468 w 9780"/>
                <a:gd name="T3" fmla="*/ 17 h 12257"/>
                <a:gd name="T4" fmla="*/ 8139 w 9780"/>
                <a:gd name="T5" fmla="*/ 3431 h 12257"/>
                <a:gd name="T6" fmla="*/ 8139 w 9780"/>
                <a:gd name="T7" fmla="*/ 7002 h 12257"/>
                <a:gd name="T8" fmla="*/ 5468 w 9780"/>
                <a:gd name="T9" fmla="*/ 10495 h 12257"/>
                <a:gd name="T10" fmla="*/ 2745 w 9780"/>
                <a:gd name="T11" fmla="*/ 10495 h 12257"/>
                <a:gd name="T12" fmla="*/ 24 w 9780"/>
                <a:gd name="T13" fmla="*/ 7002 h 12257"/>
                <a:gd name="T14" fmla="*/ 0 w 9780"/>
                <a:gd name="T15" fmla="*/ 3482 h 12257"/>
                <a:gd name="T16" fmla="*/ 2696 w 9780"/>
                <a:gd name="T17" fmla="*/ 17 h 122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80"/>
                <a:gd name="T28" fmla="*/ 0 h 12257"/>
                <a:gd name="T29" fmla="*/ 9780 w 9780"/>
                <a:gd name="T30" fmla="*/ 12257 h 122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80" h="12257">
                  <a:moveTo>
                    <a:pt x="3240" y="17"/>
                  </a:moveTo>
                  <a:cubicBezTo>
                    <a:pt x="4358" y="0"/>
                    <a:pt x="5456" y="17"/>
                    <a:pt x="6570" y="17"/>
                  </a:cubicBezTo>
                  <a:lnTo>
                    <a:pt x="9780" y="4007"/>
                  </a:lnTo>
                  <a:lnTo>
                    <a:pt x="9780" y="8177"/>
                  </a:lnTo>
                  <a:lnTo>
                    <a:pt x="6570" y="12257"/>
                  </a:lnTo>
                  <a:lnTo>
                    <a:pt x="3300" y="12257"/>
                  </a:lnTo>
                  <a:lnTo>
                    <a:pt x="30" y="8177"/>
                  </a:lnTo>
                  <a:lnTo>
                    <a:pt x="0" y="4067"/>
                  </a:lnTo>
                  <a:lnTo>
                    <a:pt x="3240" y="1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2" name="Freeform 313"/>
            <p:cNvSpPr>
              <a:spLocks noChangeAspect="1"/>
            </p:cNvSpPr>
            <p:nvPr/>
          </p:nvSpPr>
          <p:spPr bwMode="auto">
            <a:xfrm>
              <a:off x="2884" y="2297"/>
              <a:ext cx="6300" cy="9420"/>
            </a:xfrm>
            <a:custGeom>
              <a:avLst/>
              <a:gdLst>
                <a:gd name="T0" fmla="*/ 1560 w 6300"/>
                <a:gd name="T1" fmla="*/ 0 h 9420"/>
                <a:gd name="T2" fmla="*/ 4740 w 6300"/>
                <a:gd name="T3" fmla="*/ 0 h 9420"/>
                <a:gd name="T4" fmla="*/ 6300 w 6300"/>
                <a:gd name="T5" fmla="*/ 3990 h 9420"/>
                <a:gd name="T6" fmla="*/ 6300 w 6300"/>
                <a:gd name="T7" fmla="*/ 6900 h 9420"/>
                <a:gd name="T8" fmla="*/ 4200 w 6300"/>
                <a:gd name="T9" fmla="*/ 9420 h 9420"/>
                <a:gd name="T10" fmla="*/ 2070 w 6300"/>
                <a:gd name="T11" fmla="*/ 9420 h 9420"/>
                <a:gd name="T12" fmla="*/ 0 w 6300"/>
                <a:gd name="T13" fmla="*/ 6870 h 9420"/>
                <a:gd name="T14" fmla="*/ 0 w 6300"/>
                <a:gd name="T15" fmla="*/ 3960 h 9420"/>
                <a:gd name="T16" fmla="*/ 1560 w 6300"/>
                <a:gd name="T17" fmla="*/ 0 h 94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00"/>
                <a:gd name="T28" fmla="*/ 0 h 9420"/>
                <a:gd name="T29" fmla="*/ 6300 w 6300"/>
                <a:gd name="T30" fmla="*/ 9420 h 94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00" h="9420">
                  <a:moveTo>
                    <a:pt x="1560" y="0"/>
                  </a:moveTo>
                  <a:lnTo>
                    <a:pt x="4740" y="0"/>
                  </a:lnTo>
                  <a:lnTo>
                    <a:pt x="6300" y="3990"/>
                  </a:lnTo>
                  <a:lnTo>
                    <a:pt x="6300" y="6900"/>
                  </a:lnTo>
                  <a:lnTo>
                    <a:pt x="4200" y="9420"/>
                  </a:lnTo>
                  <a:lnTo>
                    <a:pt x="2070" y="9420"/>
                  </a:lnTo>
                  <a:lnTo>
                    <a:pt x="0" y="6870"/>
                  </a:lnTo>
                  <a:lnTo>
                    <a:pt x="0" y="3960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3" name="Freeform 314"/>
            <p:cNvSpPr>
              <a:spLocks noChangeAspect="1"/>
            </p:cNvSpPr>
            <p:nvPr/>
          </p:nvSpPr>
          <p:spPr bwMode="auto">
            <a:xfrm>
              <a:off x="4496" y="2807"/>
              <a:ext cx="3120" cy="6810"/>
            </a:xfrm>
            <a:custGeom>
              <a:avLst/>
              <a:gdLst>
                <a:gd name="T0" fmla="*/ 1050 w 3120"/>
                <a:gd name="T1" fmla="*/ 0 h 6810"/>
                <a:gd name="T2" fmla="*/ 2100 w 3120"/>
                <a:gd name="T3" fmla="*/ 0 h 6810"/>
                <a:gd name="T4" fmla="*/ 3120 w 3120"/>
                <a:gd name="T5" fmla="*/ 3420 h 6810"/>
                <a:gd name="T6" fmla="*/ 3120 w 3120"/>
                <a:gd name="T7" fmla="*/ 5220 h 6810"/>
                <a:gd name="T8" fmla="*/ 2010 w 3120"/>
                <a:gd name="T9" fmla="*/ 6810 h 6810"/>
                <a:gd name="T10" fmla="*/ 1020 w 3120"/>
                <a:gd name="T11" fmla="*/ 6810 h 6810"/>
                <a:gd name="T12" fmla="*/ 0 w 3120"/>
                <a:gd name="T13" fmla="*/ 5190 h 6810"/>
                <a:gd name="T14" fmla="*/ 0 w 3120"/>
                <a:gd name="T15" fmla="*/ 3360 h 6810"/>
                <a:gd name="T16" fmla="*/ 1050 w 3120"/>
                <a:gd name="T17" fmla="*/ 0 h 68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20"/>
                <a:gd name="T28" fmla="*/ 0 h 6810"/>
                <a:gd name="T29" fmla="*/ 3120 w 3120"/>
                <a:gd name="T30" fmla="*/ 6810 h 68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20" h="6810">
                  <a:moveTo>
                    <a:pt x="1050" y="0"/>
                  </a:moveTo>
                  <a:lnTo>
                    <a:pt x="2100" y="0"/>
                  </a:lnTo>
                  <a:lnTo>
                    <a:pt x="3120" y="3420"/>
                  </a:lnTo>
                  <a:lnTo>
                    <a:pt x="3120" y="5220"/>
                  </a:lnTo>
                  <a:lnTo>
                    <a:pt x="2010" y="6810"/>
                  </a:lnTo>
                  <a:lnTo>
                    <a:pt x="1020" y="6810"/>
                  </a:lnTo>
                  <a:lnTo>
                    <a:pt x="0" y="5190"/>
                  </a:lnTo>
                  <a:lnTo>
                    <a:pt x="0" y="336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1" name="Group 353"/>
          <p:cNvGrpSpPr>
            <a:grpSpLocks noChangeAspect="1"/>
          </p:cNvGrpSpPr>
          <p:nvPr/>
        </p:nvGrpSpPr>
        <p:grpSpPr bwMode="auto">
          <a:xfrm>
            <a:off x="3851920" y="3047355"/>
            <a:ext cx="529055" cy="597669"/>
            <a:chOff x="5613" y="9576"/>
            <a:chExt cx="729" cy="1053"/>
          </a:xfrm>
        </p:grpSpPr>
        <p:grpSp>
          <p:nvGrpSpPr>
            <p:cNvPr id="412" name="Group 354"/>
            <p:cNvGrpSpPr>
              <a:grpSpLocks noChangeAspect="1"/>
            </p:cNvGrpSpPr>
            <p:nvPr/>
          </p:nvGrpSpPr>
          <p:grpSpPr bwMode="auto">
            <a:xfrm>
              <a:off x="5613" y="10214"/>
              <a:ext cx="726" cy="415"/>
              <a:chOff x="5760" y="6624"/>
              <a:chExt cx="578" cy="330"/>
            </a:xfrm>
          </p:grpSpPr>
          <p:sp>
            <p:nvSpPr>
              <p:cNvPr id="428" name="Oval 355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9" name="Oval 356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0" name="Rectangle 357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1" name="Oval 358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13" name="Group 359"/>
            <p:cNvGrpSpPr>
              <a:grpSpLocks noChangeAspect="1"/>
            </p:cNvGrpSpPr>
            <p:nvPr/>
          </p:nvGrpSpPr>
          <p:grpSpPr bwMode="auto">
            <a:xfrm>
              <a:off x="5616" y="10007"/>
              <a:ext cx="726" cy="415"/>
              <a:chOff x="5760" y="6624"/>
              <a:chExt cx="578" cy="330"/>
            </a:xfrm>
          </p:grpSpPr>
          <p:sp>
            <p:nvSpPr>
              <p:cNvPr id="424" name="Oval 360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5" name="Oval 361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6" name="Rectangle 362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7" name="Oval 363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14" name="Group 364"/>
            <p:cNvGrpSpPr>
              <a:grpSpLocks noChangeAspect="1"/>
            </p:cNvGrpSpPr>
            <p:nvPr/>
          </p:nvGrpSpPr>
          <p:grpSpPr bwMode="auto">
            <a:xfrm>
              <a:off x="5616" y="9792"/>
              <a:ext cx="726" cy="415"/>
              <a:chOff x="5760" y="6624"/>
              <a:chExt cx="578" cy="330"/>
            </a:xfrm>
          </p:grpSpPr>
          <p:sp>
            <p:nvSpPr>
              <p:cNvPr id="420" name="Oval 365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1" name="Oval 366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2" name="Rectangle 367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" name="Oval 368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15" name="Group 369"/>
            <p:cNvGrpSpPr>
              <a:grpSpLocks noChangeAspect="1"/>
            </p:cNvGrpSpPr>
            <p:nvPr/>
          </p:nvGrpSpPr>
          <p:grpSpPr bwMode="auto">
            <a:xfrm>
              <a:off x="5616" y="9576"/>
              <a:ext cx="726" cy="415"/>
              <a:chOff x="5760" y="6624"/>
              <a:chExt cx="578" cy="330"/>
            </a:xfrm>
          </p:grpSpPr>
          <p:sp>
            <p:nvSpPr>
              <p:cNvPr id="416" name="Oval 370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" name="Oval 371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8" name="Rectangle 372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9" name="Oval 373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453" name="Group 353"/>
          <p:cNvGrpSpPr>
            <a:grpSpLocks noChangeAspect="1"/>
          </p:cNvGrpSpPr>
          <p:nvPr/>
        </p:nvGrpSpPr>
        <p:grpSpPr bwMode="auto">
          <a:xfrm>
            <a:off x="3851920" y="2564904"/>
            <a:ext cx="529055" cy="597669"/>
            <a:chOff x="5613" y="9576"/>
            <a:chExt cx="729" cy="1053"/>
          </a:xfrm>
        </p:grpSpPr>
        <p:grpSp>
          <p:nvGrpSpPr>
            <p:cNvPr id="454" name="Group 354"/>
            <p:cNvGrpSpPr>
              <a:grpSpLocks noChangeAspect="1"/>
            </p:cNvGrpSpPr>
            <p:nvPr/>
          </p:nvGrpSpPr>
          <p:grpSpPr bwMode="auto">
            <a:xfrm>
              <a:off x="5613" y="10214"/>
              <a:ext cx="726" cy="415"/>
              <a:chOff x="5760" y="6624"/>
              <a:chExt cx="578" cy="330"/>
            </a:xfrm>
          </p:grpSpPr>
          <p:sp>
            <p:nvSpPr>
              <p:cNvPr id="470" name="Oval 355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" name="Oval 356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2" name="Rectangle 357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3" name="Oval 358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55" name="Group 359"/>
            <p:cNvGrpSpPr>
              <a:grpSpLocks noChangeAspect="1"/>
            </p:cNvGrpSpPr>
            <p:nvPr/>
          </p:nvGrpSpPr>
          <p:grpSpPr bwMode="auto">
            <a:xfrm>
              <a:off x="5616" y="10007"/>
              <a:ext cx="726" cy="415"/>
              <a:chOff x="5760" y="6624"/>
              <a:chExt cx="578" cy="330"/>
            </a:xfrm>
          </p:grpSpPr>
          <p:sp>
            <p:nvSpPr>
              <p:cNvPr id="466" name="Oval 360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7" name="Oval 361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8" name="Rectangle 362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9" name="Oval 363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56" name="Group 364"/>
            <p:cNvGrpSpPr>
              <a:grpSpLocks noChangeAspect="1"/>
            </p:cNvGrpSpPr>
            <p:nvPr/>
          </p:nvGrpSpPr>
          <p:grpSpPr bwMode="auto">
            <a:xfrm>
              <a:off x="5616" y="9792"/>
              <a:ext cx="726" cy="415"/>
              <a:chOff x="5760" y="6624"/>
              <a:chExt cx="578" cy="330"/>
            </a:xfrm>
          </p:grpSpPr>
          <p:sp>
            <p:nvSpPr>
              <p:cNvPr id="462" name="Oval 365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3" name="Oval 366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4" name="Rectangle 367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5" name="Oval 368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57" name="Group 369"/>
            <p:cNvGrpSpPr>
              <a:grpSpLocks noChangeAspect="1"/>
            </p:cNvGrpSpPr>
            <p:nvPr/>
          </p:nvGrpSpPr>
          <p:grpSpPr bwMode="auto">
            <a:xfrm>
              <a:off x="5616" y="9576"/>
              <a:ext cx="726" cy="415"/>
              <a:chOff x="5760" y="6624"/>
              <a:chExt cx="578" cy="330"/>
            </a:xfrm>
          </p:grpSpPr>
          <p:sp>
            <p:nvSpPr>
              <p:cNvPr id="458" name="Oval 370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59" name="Oval 371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0" name="Rectangle 372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1" name="Oval 373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3083" name="CaixaDeTexto 148"/>
          <p:cNvSpPr txBox="1">
            <a:spLocks noChangeArrowheads="1"/>
          </p:cNvSpPr>
          <p:nvPr/>
        </p:nvSpPr>
        <p:spPr bwMode="auto">
          <a:xfrm>
            <a:off x="4067944" y="4437112"/>
            <a:ext cx="8429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/>
              <a:t>Start </a:t>
            </a:r>
            <a:r>
              <a:rPr lang="pt-BR" sz="1200" dirty="0" err="1"/>
              <a:t>Line</a:t>
            </a:r>
            <a:endParaRPr lang="pt-BR" sz="1200" dirty="0"/>
          </a:p>
        </p:txBody>
      </p:sp>
      <p:sp>
        <p:nvSpPr>
          <p:cNvPr id="3085" name="Freeform 336" descr="10%"/>
          <p:cNvSpPr>
            <a:spLocks/>
          </p:cNvSpPr>
          <p:nvPr/>
        </p:nvSpPr>
        <p:spPr bwMode="auto">
          <a:xfrm flipH="1">
            <a:off x="5508104" y="692696"/>
            <a:ext cx="504056" cy="1800473"/>
          </a:xfrm>
          <a:custGeom>
            <a:avLst/>
            <a:gdLst>
              <a:gd name="T0" fmla="*/ 0 w 240"/>
              <a:gd name="T1" fmla="*/ 2147483647 h 2592"/>
              <a:gd name="T2" fmla="*/ 0 w 240"/>
              <a:gd name="T3" fmla="*/ 2147483647 h 2592"/>
              <a:gd name="T4" fmla="*/ 2147483647 w 240"/>
              <a:gd name="T5" fmla="*/ 2147483647 h 2592"/>
              <a:gd name="T6" fmla="*/ 2147483647 w 240"/>
              <a:gd name="T7" fmla="*/ 0 h 2592"/>
              <a:gd name="T8" fmla="*/ 0 w 240"/>
              <a:gd name="T9" fmla="*/ 2147483647 h 2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2592"/>
              <a:gd name="T17" fmla="*/ 240 w 240"/>
              <a:gd name="T18" fmla="*/ 2592 h 25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2592">
                <a:moveTo>
                  <a:pt x="0" y="672"/>
                </a:moveTo>
                <a:lnTo>
                  <a:pt x="0" y="2592"/>
                </a:lnTo>
                <a:lnTo>
                  <a:pt x="240" y="1776"/>
                </a:lnTo>
                <a:lnTo>
                  <a:pt x="240" y="0"/>
                </a:lnTo>
                <a:lnTo>
                  <a:pt x="0" y="672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88" name="Freeform 336" descr="10%"/>
          <p:cNvSpPr>
            <a:spLocks/>
          </p:cNvSpPr>
          <p:nvPr/>
        </p:nvSpPr>
        <p:spPr bwMode="auto">
          <a:xfrm flipH="1">
            <a:off x="5652120" y="2996952"/>
            <a:ext cx="288032" cy="1728192"/>
          </a:xfrm>
          <a:custGeom>
            <a:avLst/>
            <a:gdLst>
              <a:gd name="T0" fmla="*/ 0 w 240"/>
              <a:gd name="T1" fmla="*/ 2147483647 h 2592"/>
              <a:gd name="T2" fmla="*/ 0 w 240"/>
              <a:gd name="T3" fmla="*/ 2147483647 h 2592"/>
              <a:gd name="T4" fmla="*/ 2147483647 w 240"/>
              <a:gd name="T5" fmla="*/ 2147483647 h 2592"/>
              <a:gd name="T6" fmla="*/ 2147483647 w 240"/>
              <a:gd name="T7" fmla="*/ 0 h 2592"/>
              <a:gd name="T8" fmla="*/ 0 w 240"/>
              <a:gd name="T9" fmla="*/ 2147483647 h 2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2592"/>
              <a:gd name="T17" fmla="*/ 240 w 240"/>
              <a:gd name="T18" fmla="*/ 2592 h 25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2592">
                <a:moveTo>
                  <a:pt x="0" y="672"/>
                </a:moveTo>
                <a:lnTo>
                  <a:pt x="0" y="2592"/>
                </a:lnTo>
                <a:lnTo>
                  <a:pt x="240" y="1776"/>
                </a:lnTo>
                <a:lnTo>
                  <a:pt x="240" y="0"/>
                </a:lnTo>
                <a:lnTo>
                  <a:pt x="0" y="672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299"/>
          <p:cNvGrpSpPr/>
          <p:nvPr/>
        </p:nvGrpSpPr>
        <p:grpSpPr>
          <a:xfrm rot="1654104">
            <a:off x="7961193" y="569742"/>
            <a:ext cx="264743" cy="708127"/>
            <a:chOff x="8532440" y="5373211"/>
            <a:chExt cx="360040" cy="957261"/>
          </a:xfrm>
          <a:solidFill>
            <a:srgbClr val="FFFF00"/>
          </a:solidFill>
        </p:grpSpPr>
        <p:grpSp>
          <p:nvGrpSpPr>
            <p:cNvPr id="3" name="Group 365"/>
            <p:cNvGrpSpPr>
              <a:grpSpLocks/>
            </p:cNvGrpSpPr>
            <p:nvPr/>
          </p:nvGrpSpPr>
          <p:grpSpPr bwMode="auto">
            <a:xfrm>
              <a:off x="8532440" y="5373211"/>
              <a:ext cx="355478" cy="957261"/>
              <a:chOff x="5403" y="3609"/>
              <a:chExt cx="209" cy="603"/>
            </a:xfrm>
            <a:grpFill/>
          </p:grpSpPr>
          <p:sp>
            <p:nvSpPr>
              <p:cNvPr id="172" name="Oval 67"/>
              <p:cNvSpPr>
                <a:spLocks noChangeArrowheads="1"/>
              </p:cNvSpPr>
              <p:nvPr/>
            </p:nvSpPr>
            <p:spPr bwMode="auto">
              <a:xfrm>
                <a:off x="5403" y="3610"/>
                <a:ext cx="209" cy="209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173" name="Freeform 68"/>
              <p:cNvSpPr>
                <a:spLocks/>
              </p:cNvSpPr>
              <p:nvPr/>
            </p:nvSpPr>
            <p:spPr bwMode="auto">
              <a:xfrm>
                <a:off x="5434" y="3786"/>
                <a:ext cx="148" cy="4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23" y="425"/>
                  </a:cxn>
                  <a:cxn ang="0">
                    <a:pos x="21" y="425"/>
                  </a:cxn>
                  <a:cxn ang="0">
                    <a:pos x="0" y="0"/>
                  </a:cxn>
                </a:cxnLst>
                <a:rect l="0" t="0" r="r" b="b"/>
                <a:pathLst>
                  <a:path w="148" h="426">
                    <a:moveTo>
                      <a:pt x="0" y="0"/>
                    </a:moveTo>
                    <a:lnTo>
                      <a:pt x="147" y="0"/>
                    </a:lnTo>
                    <a:lnTo>
                      <a:pt x="123" y="425"/>
                    </a:lnTo>
                    <a:lnTo>
                      <a:pt x="21" y="425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174" name="Rectangle 70"/>
              <p:cNvSpPr>
                <a:spLocks noChangeArrowheads="1"/>
              </p:cNvSpPr>
              <p:nvPr/>
            </p:nvSpPr>
            <p:spPr bwMode="auto">
              <a:xfrm>
                <a:off x="5437" y="3779"/>
                <a:ext cx="138" cy="1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175" name="Rectangle 71"/>
              <p:cNvSpPr>
                <a:spLocks noChangeArrowheads="1"/>
              </p:cNvSpPr>
              <p:nvPr/>
            </p:nvSpPr>
            <p:spPr bwMode="auto">
              <a:xfrm>
                <a:off x="5469" y="3609"/>
                <a:ext cx="76" cy="19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171" name="Oval 252"/>
            <p:cNvSpPr>
              <a:spLocks noChangeArrowheads="1"/>
            </p:cNvSpPr>
            <p:nvPr/>
          </p:nvSpPr>
          <p:spPr bwMode="auto">
            <a:xfrm>
              <a:off x="8532440" y="5373216"/>
              <a:ext cx="360040" cy="36004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pt-BR"/>
            </a:p>
          </p:txBody>
        </p:sp>
      </p:grpSp>
      <p:grpSp>
        <p:nvGrpSpPr>
          <p:cNvPr id="4" name="Grupo 299"/>
          <p:cNvGrpSpPr/>
          <p:nvPr/>
        </p:nvGrpSpPr>
        <p:grpSpPr>
          <a:xfrm>
            <a:off x="3491880" y="476672"/>
            <a:ext cx="264743" cy="708127"/>
            <a:chOff x="8532440" y="5373211"/>
            <a:chExt cx="360040" cy="957261"/>
          </a:xfrm>
          <a:solidFill>
            <a:srgbClr val="FFFF00"/>
          </a:solidFill>
        </p:grpSpPr>
        <p:grpSp>
          <p:nvGrpSpPr>
            <p:cNvPr id="5" name="Group 365"/>
            <p:cNvGrpSpPr>
              <a:grpSpLocks/>
            </p:cNvGrpSpPr>
            <p:nvPr/>
          </p:nvGrpSpPr>
          <p:grpSpPr bwMode="auto">
            <a:xfrm>
              <a:off x="8532440" y="5373211"/>
              <a:ext cx="355478" cy="957261"/>
              <a:chOff x="5403" y="3609"/>
              <a:chExt cx="209" cy="603"/>
            </a:xfrm>
            <a:grpFill/>
          </p:grpSpPr>
          <p:sp>
            <p:nvSpPr>
              <p:cNvPr id="206" name="Oval 67"/>
              <p:cNvSpPr>
                <a:spLocks noChangeArrowheads="1"/>
              </p:cNvSpPr>
              <p:nvPr/>
            </p:nvSpPr>
            <p:spPr bwMode="auto">
              <a:xfrm>
                <a:off x="5403" y="3610"/>
                <a:ext cx="209" cy="209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207" name="Freeform 68"/>
              <p:cNvSpPr>
                <a:spLocks/>
              </p:cNvSpPr>
              <p:nvPr/>
            </p:nvSpPr>
            <p:spPr bwMode="auto">
              <a:xfrm>
                <a:off x="5434" y="3786"/>
                <a:ext cx="148" cy="4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23" y="425"/>
                  </a:cxn>
                  <a:cxn ang="0">
                    <a:pos x="21" y="425"/>
                  </a:cxn>
                  <a:cxn ang="0">
                    <a:pos x="0" y="0"/>
                  </a:cxn>
                </a:cxnLst>
                <a:rect l="0" t="0" r="r" b="b"/>
                <a:pathLst>
                  <a:path w="148" h="426">
                    <a:moveTo>
                      <a:pt x="0" y="0"/>
                    </a:moveTo>
                    <a:lnTo>
                      <a:pt x="147" y="0"/>
                    </a:lnTo>
                    <a:lnTo>
                      <a:pt x="123" y="425"/>
                    </a:lnTo>
                    <a:lnTo>
                      <a:pt x="21" y="425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212" name="Rectangle 70"/>
              <p:cNvSpPr>
                <a:spLocks noChangeArrowheads="1"/>
              </p:cNvSpPr>
              <p:nvPr/>
            </p:nvSpPr>
            <p:spPr bwMode="auto">
              <a:xfrm>
                <a:off x="5437" y="3779"/>
                <a:ext cx="138" cy="1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213" name="Rectangle 71"/>
              <p:cNvSpPr>
                <a:spLocks noChangeArrowheads="1"/>
              </p:cNvSpPr>
              <p:nvPr/>
            </p:nvSpPr>
            <p:spPr bwMode="auto">
              <a:xfrm>
                <a:off x="5469" y="3609"/>
                <a:ext cx="76" cy="19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205" name="Oval 252"/>
            <p:cNvSpPr>
              <a:spLocks noChangeArrowheads="1"/>
            </p:cNvSpPr>
            <p:nvPr/>
          </p:nvSpPr>
          <p:spPr bwMode="auto">
            <a:xfrm>
              <a:off x="8532440" y="5373216"/>
              <a:ext cx="360040" cy="36004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pt-BR"/>
            </a:p>
          </p:txBody>
        </p:sp>
      </p:grpSp>
      <p:sp>
        <p:nvSpPr>
          <p:cNvPr id="3093" name="Text Box 214"/>
          <p:cNvSpPr txBox="1">
            <a:spLocks noChangeArrowheads="1"/>
          </p:cNvSpPr>
          <p:nvPr/>
        </p:nvSpPr>
        <p:spPr bwMode="auto">
          <a:xfrm>
            <a:off x="4961516" y="3732494"/>
            <a:ext cx="349250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/>
              <a:t>T1</a:t>
            </a:r>
          </a:p>
        </p:txBody>
      </p:sp>
      <p:sp>
        <p:nvSpPr>
          <p:cNvPr id="3098" name="Text Box 214"/>
          <p:cNvSpPr txBox="1">
            <a:spLocks noChangeArrowheads="1"/>
          </p:cNvSpPr>
          <p:nvPr/>
        </p:nvSpPr>
        <p:spPr bwMode="auto">
          <a:xfrm>
            <a:off x="3419872" y="1124744"/>
            <a:ext cx="452438" cy="261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/>
              <a:t>PP1</a:t>
            </a:r>
          </a:p>
        </p:txBody>
      </p:sp>
      <p:sp>
        <p:nvSpPr>
          <p:cNvPr id="3099" name="Text Box 214"/>
          <p:cNvSpPr txBox="1">
            <a:spLocks noChangeArrowheads="1"/>
          </p:cNvSpPr>
          <p:nvPr/>
        </p:nvSpPr>
        <p:spPr bwMode="auto">
          <a:xfrm rot="1575849">
            <a:off x="8062913" y="419100"/>
            <a:ext cx="452437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PP2</a:t>
            </a:r>
          </a:p>
        </p:txBody>
      </p:sp>
      <p:sp>
        <p:nvSpPr>
          <p:cNvPr id="3104" name="Freeform 298" descr="10%"/>
          <p:cNvSpPr>
            <a:spLocks/>
          </p:cNvSpPr>
          <p:nvPr/>
        </p:nvSpPr>
        <p:spPr bwMode="auto">
          <a:xfrm>
            <a:off x="4427984" y="1628800"/>
            <a:ext cx="1584325" cy="792088"/>
          </a:xfrm>
          <a:custGeom>
            <a:avLst/>
            <a:gdLst>
              <a:gd name="T0" fmla="*/ 0 w 480"/>
              <a:gd name="T1" fmla="*/ 0 h 1152"/>
              <a:gd name="T2" fmla="*/ 0 w 480"/>
              <a:gd name="T3" fmla="*/ 2147483647 h 1152"/>
              <a:gd name="T4" fmla="*/ 2147483647 w 480"/>
              <a:gd name="T5" fmla="*/ 2147483647 h 1152"/>
              <a:gd name="T6" fmla="*/ 2147483647 w 480"/>
              <a:gd name="T7" fmla="*/ 0 h 1152"/>
              <a:gd name="T8" fmla="*/ 0 w 480"/>
              <a:gd name="T9" fmla="*/ 0 h 1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1152"/>
              <a:gd name="T17" fmla="*/ 480 w 480"/>
              <a:gd name="T18" fmla="*/ 1152 h 1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1152">
                <a:moveTo>
                  <a:pt x="0" y="0"/>
                </a:moveTo>
                <a:lnTo>
                  <a:pt x="0" y="1152"/>
                </a:lnTo>
                <a:lnTo>
                  <a:pt x="480" y="1152"/>
                </a:lnTo>
                <a:lnTo>
                  <a:pt x="480" y="0"/>
                </a:lnTo>
                <a:lnTo>
                  <a:pt x="0" y="0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rgbClr val="FFFFFF"/>
            </a:bgClr>
          </a:patt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07" name="Freeform 336" descr="10%"/>
          <p:cNvSpPr>
            <a:spLocks/>
          </p:cNvSpPr>
          <p:nvPr/>
        </p:nvSpPr>
        <p:spPr bwMode="auto">
          <a:xfrm flipH="1">
            <a:off x="5436096" y="2565400"/>
            <a:ext cx="215900" cy="1584325"/>
          </a:xfrm>
          <a:custGeom>
            <a:avLst/>
            <a:gdLst>
              <a:gd name="T0" fmla="*/ 0 w 240"/>
              <a:gd name="T1" fmla="*/ 2147483647 h 2592"/>
              <a:gd name="T2" fmla="*/ 0 w 240"/>
              <a:gd name="T3" fmla="*/ 2147483647 h 2592"/>
              <a:gd name="T4" fmla="*/ 2147483647 w 240"/>
              <a:gd name="T5" fmla="*/ 2147483647 h 2592"/>
              <a:gd name="T6" fmla="*/ 2147483647 w 240"/>
              <a:gd name="T7" fmla="*/ 0 h 2592"/>
              <a:gd name="T8" fmla="*/ 0 w 240"/>
              <a:gd name="T9" fmla="*/ 2147483647 h 2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2592"/>
              <a:gd name="T17" fmla="*/ 240 w 240"/>
              <a:gd name="T18" fmla="*/ 2592 h 25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2592">
                <a:moveTo>
                  <a:pt x="0" y="672"/>
                </a:moveTo>
                <a:lnTo>
                  <a:pt x="0" y="2592"/>
                </a:lnTo>
                <a:lnTo>
                  <a:pt x="240" y="1776"/>
                </a:lnTo>
                <a:lnTo>
                  <a:pt x="240" y="0"/>
                </a:lnTo>
                <a:lnTo>
                  <a:pt x="0" y="672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12" name="Text Box 214"/>
          <p:cNvSpPr txBox="1">
            <a:spLocks noChangeArrowheads="1"/>
          </p:cNvSpPr>
          <p:nvPr/>
        </p:nvSpPr>
        <p:spPr bwMode="auto">
          <a:xfrm>
            <a:off x="4366766" y="3743127"/>
            <a:ext cx="349250" cy="261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/>
              <a:t>T3</a:t>
            </a:r>
          </a:p>
        </p:txBody>
      </p:sp>
      <p:sp>
        <p:nvSpPr>
          <p:cNvPr id="3113" name="Text Box 214"/>
          <p:cNvSpPr txBox="1">
            <a:spLocks noChangeArrowheads="1"/>
          </p:cNvSpPr>
          <p:nvPr/>
        </p:nvSpPr>
        <p:spPr bwMode="auto">
          <a:xfrm>
            <a:off x="2605335" y="1393903"/>
            <a:ext cx="349250" cy="261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/>
              <a:t>T4</a:t>
            </a:r>
          </a:p>
        </p:txBody>
      </p:sp>
      <p:sp>
        <p:nvSpPr>
          <p:cNvPr id="3114" name="Text Box 214"/>
          <p:cNvSpPr txBox="1">
            <a:spLocks noChangeArrowheads="1"/>
          </p:cNvSpPr>
          <p:nvPr/>
        </p:nvSpPr>
        <p:spPr bwMode="auto">
          <a:xfrm>
            <a:off x="6033426" y="1412776"/>
            <a:ext cx="350838" cy="261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/>
              <a:t>T6</a:t>
            </a:r>
          </a:p>
        </p:txBody>
      </p:sp>
      <p:sp>
        <p:nvSpPr>
          <p:cNvPr id="3115" name="Text Box 214"/>
          <p:cNvSpPr txBox="1">
            <a:spLocks noChangeArrowheads="1"/>
          </p:cNvSpPr>
          <p:nvPr/>
        </p:nvSpPr>
        <p:spPr bwMode="auto">
          <a:xfrm>
            <a:off x="3995936" y="836712"/>
            <a:ext cx="349250" cy="261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/>
              <a:t>T5</a:t>
            </a:r>
          </a:p>
        </p:txBody>
      </p:sp>
      <p:grpSp>
        <p:nvGrpSpPr>
          <p:cNvPr id="7" name="Group 374"/>
          <p:cNvGrpSpPr>
            <a:grpSpLocks noChangeAspect="1"/>
          </p:cNvGrpSpPr>
          <p:nvPr/>
        </p:nvGrpSpPr>
        <p:grpSpPr bwMode="auto">
          <a:xfrm>
            <a:off x="6401676" y="847345"/>
            <a:ext cx="414338" cy="1077912"/>
            <a:chOff x="7536" y="10792"/>
            <a:chExt cx="765" cy="1993"/>
          </a:xfrm>
        </p:grpSpPr>
        <p:grpSp>
          <p:nvGrpSpPr>
            <p:cNvPr id="8" name="Group 375"/>
            <p:cNvGrpSpPr>
              <a:grpSpLocks noChangeAspect="1"/>
            </p:cNvGrpSpPr>
            <p:nvPr/>
          </p:nvGrpSpPr>
          <p:grpSpPr bwMode="auto">
            <a:xfrm>
              <a:off x="7536" y="11200"/>
              <a:ext cx="765" cy="1585"/>
              <a:chOff x="3408" y="5828"/>
              <a:chExt cx="4501" cy="9326"/>
            </a:xfrm>
          </p:grpSpPr>
          <p:grpSp>
            <p:nvGrpSpPr>
              <p:cNvPr id="9" name="Group 376"/>
              <p:cNvGrpSpPr>
                <a:grpSpLocks noChangeAspect="1"/>
              </p:cNvGrpSpPr>
              <p:nvPr/>
            </p:nvGrpSpPr>
            <p:grpSpPr bwMode="auto">
              <a:xfrm>
                <a:off x="3408" y="13614"/>
                <a:ext cx="4501" cy="1540"/>
                <a:chOff x="7285" y="11440"/>
                <a:chExt cx="4501" cy="1540"/>
              </a:xfrm>
            </p:grpSpPr>
            <p:grpSp>
              <p:nvGrpSpPr>
                <p:cNvPr id="10" name="Group 377"/>
                <p:cNvGrpSpPr>
                  <a:grpSpLocks noChangeAspect="1"/>
                </p:cNvGrpSpPr>
                <p:nvPr/>
              </p:nvGrpSpPr>
              <p:grpSpPr bwMode="auto">
                <a:xfrm>
                  <a:off x="7285" y="11560"/>
                  <a:ext cx="1136" cy="1420"/>
                  <a:chOff x="7916" y="7287"/>
                  <a:chExt cx="727" cy="951"/>
                </a:xfrm>
              </p:grpSpPr>
              <p:sp>
                <p:nvSpPr>
                  <p:cNvPr id="3219" name="Freeform 378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220" name="Freeform 379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232 w 129"/>
                      <a:gd name="T5" fmla="*/ 162 h 162"/>
                      <a:gd name="T6" fmla="*/ 232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221" name="Freeform 380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212" name="AutoShape 381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2070"/>
                  <a:ext cx="3266" cy="3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11" name="Group 382"/>
                <p:cNvGrpSpPr>
                  <a:grpSpLocks noChangeAspect="1"/>
                </p:cNvGrpSpPr>
                <p:nvPr/>
              </p:nvGrpSpPr>
              <p:grpSpPr bwMode="auto">
                <a:xfrm>
                  <a:off x="10650" y="11555"/>
                  <a:ext cx="1136" cy="1420"/>
                  <a:chOff x="7916" y="7287"/>
                  <a:chExt cx="727" cy="951"/>
                </a:xfrm>
              </p:grpSpPr>
              <p:sp>
                <p:nvSpPr>
                  <p:cNvPr id="3216" name="Freeform 383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217" name="Freeform 384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232 w 129"/>
                      <a:gd name="T5" fmla="*/ 162 h 162"/>
                      <a:gd name="T6" fmla="*/ 232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218" name="Freeform 385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214" name="AutoShape 386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146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15" name="AutoShape 387"/>
                <p:cNvSpPr>
                  <a:spLocks noChangeAspect="1" noChangeArrowheads="1"/>
                </p:cNvSpPr>
                <p:nvPr/>
              </p:nvSpPr>
              <p:spPr bwMode="auto">
                <a:xfrm>
                  <a:off x="10918" y="1144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3209" name="AutoShape 388"/>
              <p:cNvSpPr>
                <a:spLocks noChangeAspect="1" noChangeArrowheads="1"/>
              </p:cNvSpPr>
              <p:nvPr/>
            </p:nvSpPr>
            <p:spPr bwMode="auto">
              <a:xfrm>
                <a:off x="7070" y="5828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10" name="AutoShape 389"/>
              <p:cNvSpPr>
                <a:spLocks noChangeAspect="1" noChangeArrowheads="1"/>
              </p:cNvSpPr>
              <p:nvPr/>
            </p:nvSpPr>
            <p:spPr bwMode="auto">
              <a:xfrm>
                <a:off x="4093" y="5842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2" name="Group 390"/>
            <p:cNvGrpSpPr>
              <a:grpSpLocks noChangeAspect="1"/>
            </p:cNvGrpSpPr>
            <p:nvPr/>
          </p:nvGrpSpPr>
          <p:grpSpPr bwMode="auto">
            <a:xfrm>
              <a:off x="7608" y="10792"/>
              <a:ext cx="629" cy="788"/>
              <a:chOff x="1136" y="2130"/>
              <a:chExt cx="9780" cy="12257"/>
            </a:xfrm>
          </p:grpSpPr>
          <p:sp>
            <p:nvSpPr>
              <p:cNvPr id="3204" name="Freeform 391"/>
              <p:cNvSpPr>
                <a:spLocks noChangeAspect="1"/>
              </p:cNvSpPr>
              <p:nvPr/>
            </p:nvSpPr>
            <p:spPr bwMode="auto">
              <a:xfrm>
                <a:off x="1136" y="2130"/>
                <a:ext cx="9780" cy="12257"/>
              </a:xfrm>
              <a:custGeom>
                <a:avLst/>
                <a:gdLst>
                  <a:gd name="T0" fmla="*/ 3240 w 9780"/>
                  <a:gd name="T1" fmla="*/ 17 h 12257"/>
                  <a:gd name="T2" fmla="*/ 6570 w 9780"/>
                  <a:gd name="T3" fmla="*/ 17 h 12257"/>
                  <a:gd name="T4" fmla="*/ 9780 w 9780"/>
                  <a:gd name="T5" fmla="*/ 4007 h 12257"/>
                  <a:gd name="T6" fmla="*/ 9780 w 9780"/>
                  <a:gd name="T7" fmla="*/ 8177 h 12257"/>
                  <a:gd name="T8" fmla="*/ 6570 w 9780"/>
                  <a:gd name="T9" fmla="*/ 12257 h 12257"/>
                  <a:gd name="T10" fmla="*/ 3300 w 9780"/>
                  <a:gd name="T11" fmla="*/ 12257 h 12257"/>
                  <a:gd name="T12" fmla="*/ 30 w 9780"/>
                  <a:gd name="T13" fmla="*/ 8177 h 12257"/>
                  <a:gd name="T14" fmla="*/ 0 w 9780"/>
                  <a:gd name="T15" fmla="*/ 4067 h 12257"/>
                  <a:gd name="T16" fmla="*/ 324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05" name="Freeform 392"/>
              <p:cNvSpPr>
                <a:spLocks noChangeAspect="1"/>
              </p:cNvSpPr>
              <p:nvPr/>
            </p:nvSpPr>
            <p:spPr bwMode="auto">
              <a:xfrm>
                <a:off x="1279" y="2277"/>
                <a:ext cx="9485" cy="11944"/>
              </a:xfrm>
              <a:custGeom>
                <a:avLst/>
                <a:gdLst>
                  <a:gd name="T0" fmla="*/ 2780 w 9780"/>
                  <a:gd name="T1" fmla="*/ 17 h 12257"/>
                  <a:gd name="T2" fmla="*/ 5638 w 9780"/>
                  <a:gd name="T3" fmla="*/ 17 h 12257"/>
                  <a:gd name="T4" fmla="*/ 8392 w 9780"/>
                  <a:gd name="T5" fmla="*/ 3521 h 12257"/>
                  <a:gd name="T6" fmla="*/ 8392 w 9780"/>
                  <a:gd name="T7" fmla="*/ 7186 h 12257"/>
                  <a:gd name="T8" fmla="*/ 5638 w 9780"/>
                  <a:gd name="T9" fmla="*/ 10770 h 12257"/>
                  <a:gd name="T10" fmla="*/ 2830 w 9780"/>
                  <a:gd name="T11" fmla="*/ 10770 h 12257"/>
                  <a:gd name="T12" fmla="*/ 25 w 9780"/>
                  <a:gd name="T13" fmla="*/ 7186 h 12257"/>
                  <a:gd name="T14" fmla="*/ 0 w 9780"/>
                  <a:gd name="T15" fmla="*/ 3573 h 12257"/>
                  <a:gd name="T16" fmla="*/ 278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06" name="Freeform 393"/>
              <p:cNvSpPr>
                <a:spLocks noChangeAspect="1"/>
              </p:cNvSpPr>
              <p:nvPr/>
            </p:nvSpPr>
            <p:spPr bwMode="auto">
              <a:xfrm>
                <a:off x="2884" y="2297"/>
                <a:ext cx="6300" cy="9420"/>
              </a:xfrm>
              <a:custGeom>
                <a:avLst/>
                <a:gdLst>
                  <a:gd name="T0" fmla="*/ 1560 w 6300"/>
                  <a:gd name="T1" fmla="*/ 0 h 9420"/>
                  <a:gd name="T2" fmla="*/ 4740 w 6300"/>
                  <a:gd name="T3" fmla="*/ 0 h 9420"/>
                  <a:gd name="T4" fmla="*/ 6300 w 6300"/>
                  <a:gd name="T5" fmla="*/ 3990 h 9420"/>
                  <a:gd name="T6" fmla="*/ 6300 w 6300"/>
                  <a:gd name="T7" fmla="*/ 6900 h 9420"/>
                  <a:gd name="T8" fmla="*/ 4200 w 6300"/>
                  <a:gd name="T9" fmla="*/ 9420 h 9420"/>
                  <a:gd name="T10" fmla="*/ 2070 w 6300"/>
                  <a:gd name="T11" fmla="*/ 9420 h 9420"/>
                  <a:gd name="T12" fmla="*/ 0 w 6300"/>
                  <a:gd name="T13" fmla="*/ 6870 h 9420"/>
                  <a:gd name="T14" fmla="*/ 0 w 6300"/>
                  <a:gd name="T15" fmla="*/ 3960 h 9420"/>
                  <a:gd name="T16" fmla="*/ 1560 w 6300"/>
                  <a:gd name="T17" fmla="*/ 0 h 94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00"/>
                  <a:gd name="T28" fmla="*/ 0 h 9420"/>
                  <a:gd name="T29" fmla="*/ 6300 w 6300"/>
                  <a:gd name="T30" fmla="*/ 9420 h 94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00" h="9420">
                    <a:moveTo>
                      <a:pt x="1560" y="0"/>
                    </a:moveTo>
                    <a:lnTo>
                      <a:pt x="4740" y="0"/>
                    </a:lnTo>
                    <a:lnTo>
                      <a:pt x="6300" y="3990"/>
                    </a:lnTo>
                    <a:lnTo>
                      <a:pt x="6300" y="6900"/>
                    </a:lnTo>
                    <a:lnTo>
                      <a:pt x="4200" y="9420"/>
                    </a:lnTo>
                    <a:lnTo>
                      <a:pt x="2070" y="9420"/>
                    </a:lnTo>
                    <a:lnTo>
                      <a:pt x="0" y="6870"/>
                    </a:lnTo>
                    <a:lnTo>
                      <a:pt x="0" y="3960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07" name="Freeform 394"/>
              <p:cNvSpPr>
                <a:spLocks noChangeAspect="1"/>
              </p:cNvSpPr>
              <p:nvPr/>
            </p:nvSpPr>
            <p:spPr bwMode="auto">
              <a:xfrm>
                <a:off x="4496" y="2807"/>
                <a:ext cx="3120" cy="6810"/>
              </a:xfrm>
              <a:custGeom>
                <a:avLst/>
                <a:gdLst>
                  <a:gd name="T0" fmla="*/ 1050 w 3120"/>
                  <a:gd name="T1" fmla="*/ 0 h 6810"/>
                  <a:gd name="T2" fmla="*/ 2100 w 3120"/>
                  <a:gd name="T3" fmla="*/ 0 h 6810"/>
                  <a:gd name="T4" fmla="*/ 3120 w 3120"/>
                  <a:gd name="T5" fmla="*/ 3420 h 6810"/>
                  <a:gd name="T6" fmla="*/ 3120 w 3120"/>
                  <a:gd name="T7" fmla="*/ 5220 h 6810"/>
                  <a:gd name="T8" fmla="*/ 2010 w 3120"/>
                  <a:gd name="T9" fmla="*/ 6810 h 6810"/>
                  <a:gd name="T10" fmla="*/ 1020 w 3120"/>
                  <a:gd name="T11" fmla="*/ 6810 h 6810"/>
                  <a:gd name="T12" fmla="*/ 0 w 3120"/>
                  <a:gd name="T13" fmla="*/ 5190 h 6810"/>
                  <a:gd name="T14" fmla="*/ 0 w 3120"/>
                  <a:gd name="T15" fmla="*/ 3360 h 6810"/>
                  <a:gd name="T16" fmla="*/ 1050 w 3120"/>
                  <a:gd name="T17" fmla="*/ 0 h 68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0"/>
                  <a:gd name="T28" fmla="*/ 0 h 6810"/>
                  <a:gd name="T29" fmla="*/ 3120 w 3120"/>
                  <a:gd name="T30" fmla="*/ 6810 h 68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0" h="6810">
                    <a:moveTo>
                      <a:pt x="1050" y="0"/>
                    </a:moveTo>
                    <a:lnTo>
                      <a:pt x="2100" y="0"/>
                    </a:lnTo>
                    <a:lnTo>
                      <a:pt x="3120" y="3420"/>
                    </a:lnTo>
                    <a:lnTo>
                      <a:pt x="3120" y="5220"/>
                    </a:lnTo>
                    <a:lnTo>
                      <a:pt x="2010" y="6810"/>
                    </a:lnTo>
                    <a:lnTo>
                      <a:pt x="1020" y="6810"/>
                    </a:lnTo>
                    <a:lnTo>
                      <a:pt x="0" y="5190"/>
                    </a:lnTo>
                    <a:lnTo>
                      <a:pt x="0" y="3360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13" name="Group 374"/>
          <p:cNvGrpSpPr>
            <a:grpSpLocks noChangeAspect="1"/>
          </p:cNvGrpSpPr>
          <p:nvPr/>
        </p:nvGrpSpPr>
        <p:grpSpPr bwMode="auto">
          <a:xfrm flipH="1">
            <a:off x="2554436" y="763588"/>
            <a:ext cx="433388" cy="1077912"/>
            <a:chOff x="7536" y="10792"/>
            <a:chExt cx="765" cy="1993"/>
          </a:xfrm>
        </p:grpSpPr>
        <p:grpSp>
          <p:nvGrpSpPr>
            <p:cNvPr id="14" name="Group 375"/>
            <p:cNvGrpSpPr>
              <a:grpSpLocks noChangeAspect="1"/>
            </p:cNvGrpSpPr>
            <p:nvPr/>
          </p:nvGrpSpPr>
          <p:grpSpPr bwMode="auto">
            <a:xfrm>
              <a:off x="7536" y="11200"/>
              <a:ext cx="765" cy="1585"/>
              <a:chOff x="3408" y="5828"/>
              <a:chExt cx="4501" cy="9326"/>
            </a:xfrm>
          </p:grpSpPr>
          <p:grpSp>
            <p:nvGrpSpPr>
              <p:cNvPr id="15" name="Group 376"/>
              <p:cNvGrpSpPr>
                <a:grpSpLocks noChangeAspect="1"/>
              </p:cNvGrpSpPr>
              <p:nvPr/>
            </p:nvGrpSpPr>
            <p:grpSpPr bwMode="auto">
              <a:xfrm>
                <a:off x="3408" y="13614"/>
                <a:ext cx="4501" cy="1540"/>
                <a:chOff x="7285" y="11440"/>
                <a:chExt cx="4501" cy="1540"/>
              </a:xfrm>
            </p:grpSpPr>
            <p:grpSp>
              <p:nvGrpSpPr>
                <p:cNvPr id="16" name="Group 377"/>
                <p:cNvGrpSpPr>
                  <a:grpSpLocks noChangeAspect="1"/>
                </p:cNvGrpSpPr>
                <p:nvPr/>
              </p:nvGrpSpPr>
              <p:grpSpPr bwMode="auto">
                <a:xfrm>
                  <a:off x="7285" y="11560"/>
                  <a:ext cx="1136" cy="1420"/>
                  <a:chOff x="7916" y="7287"/>
                  <a:chExt cx="727" cy="951"/>
                </a:xfrm>
              </p:grpSpPr>
              <p:sp>
                <p:nvSpPr>
                  <p:cNvPr id="3199" name="Freeform 378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200" name="Freeform 379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232 w 129"/>
                      <a:gd name="T5" fmla="*/ 162 h 162"/>
                      <a:gd name="T6" fmla="*/ 232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201" name="Freeform 380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192" name="AutoShape 381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2070"/>
                  <a:ext cx="3266" cy="3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17" name="Group 382"/>
                <p:cNvGrpSpPr>
                  <a:grpSpLocks noChangeAspect="1"/>
                </p:cNvGrpSpPr>
                <p:nvPr/>
              </p:nvGrpSpPr>
              <p:grpSpPr bwMode="auto">
                <a:xfrm>
                  <a:off x="10650" y="11555"/>
                  <a:ext cx="1136" cy="1420"/>
                  <a:chOff x="7916" y="7287"/>
                  <a:chExt cx="727" cy="951"/>
                </a:xfrm>
              </p:grpSpPr>
              <p:sp>
                <p:nvSpPr>
                  <p:cNvPr id="3196" name="Freeform 383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97" name="Freeform 384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232 w 129"/>
                      <a:gd name="T5" fmla="*/ 162 h 162"/>
                      <a:gd name="T6" fmla="*/ 232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98" name="Freeform 385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194" name="AutoShape 386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146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95" name="AutoShape 387"/>
                <p:cNvSpPr>
                  <a:spLocks noChangeAspect="1" noChangeArrowheads="1"/>
                </p:cNvSpPr>
                <p:nvPr/>
              </p:nvSpPr>
              <p:spPr bwMode="auto">
                <a:xfrm>
                  <a:off x="10918" y="1144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3189" name="AutoShape 388"/>
              <p:cNvSpPr>
                <a:spLocks noChangeAspect="1" noChangeArrowheads="1"/>
              </p:cNvSpPr>
              <p:nvPr/>
            </p:nvSpPr>
            <p:spPr bwMode="auto">
              <a:xfrm>
                <a:off x="7070" y="5828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90" name="AutoShape 389"/>
              <p:cNvSpPr>
                <a:spLocks noChangeAspect="1" noChangeArrowheads="1"/>
              </p:cNvSpPr>
              <p:nvPr/>
            </p:nvSpPr>
            <p:spPr bwMode="auto">
              <a:xfrm>
                <a:off x="4093" y="5842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8" name="Group 390"/>
            <p:cNvGrpSpPr>
              <a:grpSpLocks noChangeAspect="1"/>
            </p:cNvGrpSpPr>
            <p:nvPr/>
          </p:nvGrpSpPr>
          <p:grpSpPr bwMode="auto">
            <a:xfrm>
              <a:off x="7608" y="10792"/>
              <a:ext cx="629" cy="788"/>
              <a:chOff x="1136" y="2130"/>
              <a:chExt cx="9780" cy="12257"/>
            </a:xfrm>
          </p:grpSpPr>
          <p:sp>
            <p:nvSpPr>
              <p:cNvPr id="3184" name="Freeform 391"/>
              <p:cNvSpPr>
                <a:spLocks noChangeAspect="1"/>
              </p:cNvSpPr>
              <p:nvPr/>
            </p:nvSpPr>
            <p:spPr bwMode="auto">
              <a:xfrm>
                <a:off x="1136" y="2130"/>
                <a:ext cx="9780" cy="12257"/>
              </a:xfrm>
              <a:custGeom>
                <a:avLst/>
                <a:gdLst>
                  <a:gd name="T0" fmla="*/ 3240 w 9780"/>
                  <a:gd name="T1" fmla="*/ 17 h 12257"/>
                  <a:gd name="T2" fmla="*/ 6570 w 9780"/>
                  <a:gd name="T3" fmla="*/ 17 h 12257"/>
                  <a:gd name="T4" fmla="*/ 9780 w 9780"/>
                  <a:gd name="T5" fmla="*/ 4007 h 12257"/>
                  <a:gd name="T6" fmla="*/ 9780 w 9780"/>
                  <a:gd name="T7" fmla="*/ 8177 h 12257"/>
                  <a:gd name="T8" fmla="*/ 6570 w 9780"/>
                  <a:gd name="T9" fmla="*/ 12257 h 12257"/>
                  <a:gd name="T10" fmla="*/ 3300 w 9780"/>
                  <a:gd name="T11" fmla="*/ 12257 h 12257"/>
                  <a:gd name="T12" fmla="*/ 30 w 9780"/>
                  <a:gd name="T13" fmla="*/ 8177 h 12257"/>
                  <a:gd name="T14" fmla="*/ 0 w 9780"/>
                  <a:gd name="T15" fmla="*/ 4067 h 12257"/>
                  <a:gd name="T16" fmla="*/ 324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85" name="Freeform 392"/>
              <p:cNvSpPr>
                <a:spLocks noChangeAspect="1"/>
              </p:cNvSpPr>
              <p:nvPr/>
            </p:nvSpPr>
            <p:spPr bwMode="auto">
              <a:xfrm>
                <a:off x="1279" y="2277"/>
                <a:ext cx="9485" cy="11944"/>
              </a:xfrm>
              <a:custGeom>
                <a:avLst/>
                <a:gdLst>
                  <a:gd name="T0" fmla="*/ 2780 w 9780"/>
                  <a:gd name="T1" fmla="*/ 17 h 12257"/>
                  <a:gd name="T2" fmla="*/ 5638 w 9780"/>
                  <a:gd name="T3" fmla="*/ 17 h 12257"/>
                  <a:gd name="T4" fmla="*/ 8392 w 9780"/>
                  <a:gd name="T5" fmla="*/ 3521 h 12257"/>
                  <a:gd name="T6" fmla="*/ 8392 w 9780"/>
                  <a:gd name="T7" fmla="*/ 7186 h 12257"/>
                  <a:gd name="T8" fmla="*/ 5638 w 9780"/>
                  <a:gd name="T9" fmla="*/ 10770 h 12257"/>
                  <a:gd name="T10" fmla="*/ 2830 w 9780"/>
                  <a:gd name="T11" fmla="*/ 10770 h 12257"/>
                  <a:gd name="T12" fmla="*/ 25 w 9780"/>
                  <a:gd name="T13" fmla="*/ 7186 h 12257"/>
                  <a:gd name="T14" fmla="*/ 0 w 9780"/>
                  <a:gd name="T15" fmla="*/ 3573 h 12257"/>
                  <a:gd name="T16" fmla="*/ 278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86" name="Freeform 393"/>
              <p:cNvSpPr>
                <a:spLocks noChangeAspect="1"/>
              </p:cNvSpPr>
              <p:nvPr/>
            </p:nvSpPr>
            <p:spPr bwMode="auto">
              <a:xfrm>
                <a:off x="2884" y="2297"/>
                <a:ext cx="6300" cy="9420"/>
              </a:xfrm>
              <a:custGeom>
                <a:avLst/>
                <a:gdLst>
                  <a:gd name="T0" fmla="*/ 1560 w 6300"/>
                  <a:gd name="T1" fmla="*/ 0 h 9420"/>
                  <a:gd name="T2" fmla="*/ 4740 w 6300"/>
                  <a:gd name="T3" fmla="*/ 0 h 9420"/>
                  <a:gd name="T4" fmla="*/ 6300 w 6300"/>
                  <a:gd name="T5" fmla="*/ 3990 h 9420"/>
                  <a:gd name="T6" fmla="*/ 6300 w 6300"/>
                  <a:gd name="T7" fmla="*/ 6900 h 9420"/>
                  <a:gd name="T8" fmla="*/ 4200 w 6300"/>
                  <a:gd name="T9" fmla="*/ 9420 h 9420"/>
                  <a:gd name="T10" fmla="*/ 2070 w 6300"/>
                  <a:gd name="T11" fmla="*/ 9420 h 9420"/>
                  <a:gd name="T12" fmla="*/ 0 w 6300"/>
                  <a:gd name="T13" fmla="*/ 6870 h 9420"/>
                  <a:gd name="T14" fmla="*/ 0 w 6300"/>
                  <a:gd name="T15" fmla="*/ 3960 h 9420"/>
                  <a:gd name="T16" fmla="*/ 1560 w 6300"/>
                  <a:gd name="T17" fmla="*/ 0 h 94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00"/>
                  <a:gd name="T28" fmla="*/ 0 h 9420"/>
                  <a:gd name="T29" fmla="*/ 6300 w 6300"/>
                  <a:gd name="T30" fmla="*/ 9420 h 94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00" h="9420">
                    <a:moveTo>
                      <a:pt x="1560" y="0"/>
                    </a:moveTo>
                    <a:lnTo>
                      <a:pt x="4740" y="0"/>
                    </a:lnTo>
                    <a:lnTo>
                      <a:pt x="6300" y="3990"/>
                    </a:lnTo>
                    <a:lnTo>
                      <a:pt x="6300" y="6900"/>
                    </a:lnTo>
                    <a:lnTo>
                      <a:pt x="4200" y="9420"/>
                    </a:lnTo>
                    <a:lnTo>
                      <a:pt x="2070" y="9420"/>
                    </a:lnTo>
                    <a:lnTo>
                      <a:pt x="0" y="6870"/>
                    </a:lnTo>
                    <a:lnTo>
                      <a:pt x="0" y="3960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87" name="Freeform 394"/>
              <p:cNvSpPr>
                <a:spLocks noChangeAspect="1"/>
              </p:cNvSpPr>
              <p:nvPr/>
            </p:nvSpPr>
            <p:spPr bwMode="auto">
              <a:xfrm>
                <a:off x="4496" y="2807"/>
                <a:ext cx="3120" cy="6810"/>
              </a:xfrm>
              <a:custGeom>
                <a:avLst/>
                <a:gdLst>
                  <a:gd name="T0" fmla="*/ 1050 w 3120"/>
                  <a:gd name="T1" fmla="*/ 0 h 6810"/>
                  <a:gd name="T2" fmla="*/ 2100 w 3120"/>
                  <a:gd name="T3" fmla="*/ 0 h 6810"/>
                  <a:gd name="T4" fmla="*/ 3120 w 3120"/>
                  <a:gd name="T5" fmla="*/ 3420 h 6810"/>
                  <a:gd name="T6" fmla="*/ 3120 w 3120"/>
                  <a:gd name="T7" fmla="*/ 5220 h 6810"/>
                  <a:gd name="T8" fmla="*/ 2010 w 3120"/>
                  <a:gd name="T9" fmla="*/ 6810 h 6810"/>
                  <a:gd name="T10" fmla="*/ 1020 w 3120"/>
                  <a:gd name="T11" fmla="*/ 6810 h 6810"/>
                  <a:gd name="T12" fmla="*/ 0 w 3120"/>
                  <a:gd name="T13" fmla="*/ 5190 h 6810"/>
                  <a:gd name="T14" fmla="*/ 0 w 3120"/>
                  <a:gd name="T15" fmla="*/ 3360 h 6810"/>
                  <a:gd name="T16" fmla="*/ 1050 w 3120"/>
                  <a:gd name="T17" fmla="*/ 0 h 68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0"/>
                  <a:gd name="T28" fmla="*/ 0 h 6810"/>
                  <a:gd name="T29" fmla="*/ 3120 w 3120"/>
                  <a:gd name="T30" fmla="*/ 6810 h 68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0" h="6810">
                    <a:moveTo>
                      <a:pt x="1050" y="0"/>
                    </a:moveTo>
                    <a:lnTo>
                      <a:pt x="2100" y="0"/>
                    </a:lnTo>
                    <a:lnTo>
                      <a:pt x="3120" y="3420"/>
                    </a:lnTo>
                    <a:lnTo>
                      <a:pt x="3120" y="5220"/>
                    </a:lnTo>
                    <a:lnTo>
                      <a:pt x="2010" y="6810"/>
                    </a:lnTo>
                    <a:lnTo>
                      <a:pt x="1020" y="6810"/>
                    </a:lnTo>
                    <a:lnTo>
                      <a:pt x="0" y="5190"/>
                    </a:lnTo>
                    <a:lnTo>
                      <a:pt x="0" y="3360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19" name="Group 374"/>
          <p:cNvGrpSpPr>
            <a:grpSpLocks noChangeAspect="1"/>
          </p:cNvGrpSpPr>
          <p:nvPr/>
        </p:nvGrpSpPr>
        <p:grpSpPr bwMode="auto">
          <a:xfrm>
            <a:off x="6012160" y="836712"/>
            <a:ext cx="414337" cy="1077913"/>
            <a:chOff x="7536" y="10792"/>
            <a:chExt cx="765" cy="1993"/>
          </a:xfrm>
        </p:grpSpPr>
        <p:grpSp>
          <p:nvGrpSpPr>
            <p:cNvPr id="20" name="Group 375"/>
            <p:cNvGrpSpPr>
              <a:grpSpLocks noChangeAspect="1"/>
            </p:cNvGrpSpPr>
            <p:nvPr/>
          </p:nvGrpSpPr>
          <p:grpSpPr bwMode="auto">
            <a:xfrm>
              <a:off x="7536" y="11200"/>
              <a:ext cx="765" cy="1585"/>
              <a:chOff x="3408" y="5828"/>
              <a:chExt cx="4501" cy="9326"/>
            </a:xfrm>
          </p:grpSpPr>
          <p:grpSp>
            <p:nvGrpSpPr>
              <p:cNvPr id="21" name="Group 376"/>
              <p:cNvGrpSpPr>
                <a:grpSpLocks noChangeAspect="1"/>
              </p:cNvGrpSpPr>
              <p:nvPr/>
            </p:nvGrpSpPr>
            <p:grpSpPr bwMode="auto">
              <a:xfrm>
                <a:off x="3408" y="13614"/>
                <a:ext cx="4501" cy="1540"/>
                <a:chOff x="7285" y="11440"/>
                <a:chExt cx="4501" cy="1540"/>
              </a:xfrm>
            </p:grpSpPr>
            <p:grpSp>
              <p:nvGrpSpPr>
                <p:cNvPr id="22" name="Group 377"/>
                <p:cNvGrpSpPr>
                  <a:grpSpLocks noChangeAspect="1"/>
                </p:cNvGrpSpPr>
                <p:nvPr/>
              </p:nvGrpSpPr>
              <p:grpSpPr bwMode="auto">
                <a:xfrm>
                  <a:off x="7285" y="11560"/>
                  <a:ext cx="1136" cy="1420"/>
                  <a:chOff x="7916" y="7287"/>
                  <a:chExt cx="727" cy="951"/>
                </a:xfrm>
              </p:grpSpPr>
              <p:sp>
                <p:nvSpPr>
                  <p:cNvPr id="3179" name="Freeform 378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80" name="Freeform 379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232 w 129"/>
                      <a:gd name="T5" fmla="*/ 162 h 162"/>
                      <a:gd name="T6" fmla="*/ 232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81" name="Freeform 380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172" name="AutoShape 381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2070"/>
                  <a:ext cx="3266" cy="3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23" name="Group 382"/>
                <p:cNvGrpSpPr>
                  <a:grpSpLocks noChangeAspect="1"/>
                </p:cNvGrpSpPr>
                <p:nvPr/>
              </p:nvGrpSpPr>
              <p:grpSpPr bwMode="auto">
                <a:xfrm>
                  <a:off x="10650" y="11555"/>
                  <a:ext cx="1136" cy="1420"/>
                  <a:chOff x="7916" y="7287"/>
                  <a:chExt cx="727" cy="951"/>
                </a:xfrm>
              </p:grpSpPr>
              <p:sp>
                <p:nvSpPr>
                  <p:cNvPr id="3176" name="Freeform 383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77" name="Freeform 384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232 w 129"/>
                      <a:gd name="T5" fmla="*/ 162 h 162"/>
                      <a:gd name="T6" fmla="*/ 232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78" name="Freeform 385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174" name="AutoShape 386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146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75" name="AutoShape 387"/>
                <p:cNvSpPr>
                  <a:spLocks noChangeAspect="1" noChangeArrowheads="1"/>
                </p:cNvSpPr>
                <p:nvPr/>
              </p:nvSpPr>
              <p:spPr bwMode="auto">
                <a:xfrm>
                  <a:off x="10918" y="1144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3169" name="AutoShape 388"/>
              <p:cNvSpPr>
                <a:spLocks noChangeAspect="1" noChangeArrowheads="1"/>
              </p:cNvSpPr>
              <p:nvPr/>
            </p:nvSpPr>
            <p:spPr bwMode="auto">
              <a:xfrm>
                <a:off x="7070" y="5828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0" name="AutoShape 389"/>
              <p:cNvSpPr>
                <a:spLocks noChangeAspect="1" noChangeArrowheads="1"/>
              </p:cNvSpPr>
              <p:nvPr/>
            </p:nvSpPr>
            <p:spPr bwMode="auto">
              <a:xfrm>
                <a:off x="4093" y="5842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4" name="Group 390"/>
            <p:cNvGrpSpPr>
              <a:grpSpLocks noChangeAspect="1"/>
            </p:cNvGrpSpPr>
            <p:nvPr/>
          </p:nvGrpSpPr>
          <p:grpSpPr bwMode="auto">
            <a:xfrm>
              <a:off x="7608" y="10792"/>
              <a:ext cx="629" cy="788"/>
              <a:chOff x="1136" y="2130"/>
              <a:chExt cx="9780" cy="12257"/>
            </a:xfrm>
          </p:grpSpPr>
          <p:sp>
            <p:nvSpPr>
              <p:cNvPr id="3164" name="Freeform 391"/>
              <p:cNvSpPr>
                <a:spLocks noChangeAspect="1"/>
              </p:cNvSpPr>
              <p:nvPr/>
            </p:nvSpPr>
            <p:spPr bwMode="auto">
              <a:xfrm>
                <a:off x="1136" y="2130"/>
                <a:ext cx="9780" cy="12257"/>
              </a:xfrm>
              <a:custGeom>
                <a:avLst/>
                <a:gdLst>
                  <a:gd name="T0" fmla="*/ 3240 w 9780"/>
                  <a:gd name="T1" fmla="*/ 17 h 12257"/>
                  <a:gd name="T2" fmla="*/ 6570 w 9780"/>
                  <a:gd name="T3" fmla="*/ 17 h 12257"/>
                  <a:gd name="T4" fmla="*/ 9780 w 9780"/>
                  <a:gd name="T5" fmla="*/ 4007 h 12257"/>
                  <a:gd name="T6" fmla="*/ 9780 w 9780"/>
                  <a:gd name="T7" fmla="*/ 8177 h 12257"/>
                  <a:gd name="T8" fmla="*/ 6570 w 9780"/>
                  <a:gd name="T9" fmla="*/ 12257 h 12257"/>
                  <a:gd name="T10" fmla="*/ 3300 w 9780"/>
                  <a:gd name="T11" fmla="*/ 12257 h 12257"/>
                  <a:gd name="T12" fmla="*/ 30 w 9780"/>
                  <a:gd name="T13" fmla="*/ 8177 h 12257"/>
                  <a:gd name="T14" fmla="*/ 0 w 9780"/>
                  <a:gd name="T15" fmla="*/ 4067 h 12257"/>
                  <a:gd name="T16" fmla="*/ 324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65" name="Freeform 392"/>
              <p:cNvSpPr>
                <a:spLocks noChangeAspect="1"/>
              </p:cNvSpPr>
              <p:nvPr/>
            </p:nvSpPr>
            <p:spPr bwMode="auto">
              <a:xfrm>
                <a:off x="1279" y="2277"/>
                <a:ext cx="9485" cy="11944"/>
              </a:xfrm>
              <a:custGeom>
                <a:avLst/>
                <a:gdLst>
                  <a:gd name="T0" fmla="*/ 2780 w 9780"/>
                  <a:gd name="T1" fmla="*/ 17 h 12257"/>
                  <a:gd name="T2" fmla="*/ 5638 w 9780"/>
                  <a:gd name="T3" fmla="*/ 17 h 12257"/>
                  <a:gd name="T4" fmla="*/ 8392 w 9780"/>
                  <a:gd name="T5" fmla="*/ 3521 h 12257"/>
                  <a:gd name="T6" fmla="*/ 8392 w 9780"/>
                  <a:gd name="T7" fmla="*/ 7186 h 12257"/>
                  <a:gd name="T8" fmla="*/ 5638 w 9780"/>
                  <a:gd name="T9" fmla="*/ 10770 h 12257"/>
                  <a:gd name="T10" fmla="*/ 2830 w 9780"/>
                  <a:gd name="T11" fmla="*/ 10770 h 12257"/>
                  <a:gd name="T12" fmla="*/ 25 w 9780"/>
                  <a:gd name="T13" fmla="*/ 7186 h 12257"/>
                  <a:gd name="T14" fmla="*/ 0 w 9780"/>
                  <a:gd name="T15" fmla="*/ 3573 h 12257"/>
                  <a:gd name="T16" fmla="*/ 278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66" name="Freeform 393"/>
              <p:cNvSpPr>
                <a:spLocks noChangeAspect="1"/>
              </p:cNvSpPr>
              <p:nvPr/>
            </p:nvSpPr>
            <p:spPr bwMode="auto">
              <a:xfrm>
                <a:off x="2884" y="2297"/>
                <a:ext cx="6300" cy="9420"/>
              </a:xfrm>
              <a:custGeom>
                <a:avLst/>
                <a:gdLst>
                  <a:gd name="T0" fmla="*/ 1560 w 6300"/>
                  <a:gd name="T1" fmla="*/ 0 h 9420"/>
                  <a:gd name="T2" fmla="*/ 4740 w 6300"/>
                  <a:gd name="T3" fmla="*/ 0 h 9420"/>
                  <a:gd name="T4" fmla="*/ 6300 w 6300"/>
                  <a:gd name="T5" fmla="*/ 3990 h 9420"/>
                  <a:gd name="T6" fmla="*/ 6300 w 6300"/>
                  <a:gd name="T7" fmla="*/ 6900 h 9420"/>
                  <a:gd name="T8" fmla="*/ 4200 w 6300"/>
                  <a:gd name="T9" fmla="*/ 9420 h 9420"/>
                  <a:gd name="T10" fmla="*/ 2070 w 6300"/>
                  <a:gd name="T11" fmla="*/ 9420 h 9420"/>
                  <a:gd name="T12" fmla="*/ 0 w 6300"/>
                  <a:gd name="T13" fmla="*/ 6870 h 9420"/>
                  <a:gd name="T14" fmla="*/ 0 w 6300"/>
                  <a:gd name="T15" fmla="*/ 3960 h 9420"/>
                  <a:gd name="T16" fmla="*/ 1560 w 6300"/>
                  <a:gd name="T17" fmla="*/ 0 h 94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00"/>
                  <a:gd name="T28" fmla="*/ 0 h 9420"/>
                  <a:gd name="T29" fmla="*/ 6300 w 6300"/>
                  <a:gd name="T30" fmla="*/ 9420 h 94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00" h="9420">
                    <a:moveTo>
                      <a:pt x="1560" y="0"/>
                    </a:moveTo>
                    <a:lnTo>
                      <a:pt x="4740" y="0"/>
                    </a:lnTo>
                    <a:lnTo>
                      <a:pt x="6300" y="3990"/>
                    </a:lnTo>
                    <a:lnTo>
                      <a:pt x="6300" y="6900"/>
                    </a:lnTo>
                    <a:lnTo>
                      <a:pt x="4200" y="9420"/>
                    </a:lnTo>
                    <a:lnTo>
                      <a:pt x="2070" y="9420"/>
                    </a:lnTo>
                    <a:lnTo>
                      <a:pt x="0" y="6870"/>
                    </a:lnTo>
                    <a:lnTo>
                      <a:pt x="0" y="3960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67" name="Freeform 394"/>
              <p:cNvSpPr>
                <a:spLocks noChangeAspect="1"/>
              </p:cNvSpPr>
              <p:nvPr/>
            </p:nvSpPr>
            <p:spPr bwMode="auto">
              <a:xfrm>
                <a:off x="4496" y="2807"/>
                <a:ext cx="3120" cy="6810"/>
              </a:xfrm>
              <a:custGeom>
                <a:avLst/>
                <a:gdLst>
                  <a:gd name="T0" fmla="*/ 1050 w 3120"/>
                  <a:gd name="T1" fmla="*/ 0 h 6810"/>
                  <a:gd name="T2" fmla="*/ 2100 w 3120"/>
                  <a:gd name="T3" fmla="*/ 0 h 6810"/>
                  <a:gd name="T4" fmla="*/ 3120 w 3120"/>
                  <a:gd name="T5" fmla="*/ 3420 h 6810"/>
                  <a:gd name="T6" fmla="*/ 3120 w 3120"/>
                  <a:gd name="T7" fmla="*/ 5220 h 6810"/>
                  <a:gd name="T8" fmla="*/ 2010 w 3120"/>
                  <a:gd name="T9" fmla="*/ 6810 h 6810"/>
                  <a:gd name="T10" fmla="*/ 1020 w 3120"/>
                  <a:gd name="T11" fmla="*/ 6810 h 6810"/>
                  <a:gd name="T12" fmla="*/ 0 w 3120"/>
                  <a:gd name="T13" fmla="*/ 5190 h 6810"/>
                  <a:gd name="T14" fmla="*/ 0 w 3120"/>
                  <a:gd name="T15" fmla="*/ 3360 h 6810"/>
                  <a:gd name="T16" fmla="*/ 1050 w 3120"/>
                  <a:gd name="T17" fmla="*/ 0 h 68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0"/>
                  <a:gd name="T28" fmla="*/ 0 h 6810"/>
                  <a:gd name="T29" fmla="*/ 3120 w 3120"/>
                  <a:gd name="T30" fmla="*/ 6810 h 68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0" h="6810">
                    <a:moveTo>
                      <a:pt x="1050" y="0"/>
                    </a:moveTo>
                    <a:lnTo>
                      <a:pt x="2100" y="0"/>
                    </a:lnTo>
                    <a:lnTo>
                      <a:pt x="3120" y="3420"/>
                    </a:lnTo>
                    <a:lnTo>
                      <a:pt x="3120" y="5220"/>
                    </a:lnTo>
                    <a:lnTo>
                      <a:pt x="2010" y="6810"/>
                    </a:lnTo>
                    <a:lnTo>
                      <a:pt x="1020" y="6810"/>
                    </a:lnTo>
                    <a:lnTo>
                      <a:pt x="0" y="5190"/>
                    </a:lnTo>
                    <a:lnTo>
                      <a:pt x="0" y="3360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3124" name="Text Box 214"/>
          <p:cNvSpPr txBox="1">
            <a:spLocks noChangeArrowheads="1"/>
          </p:cNvSpPr>
          <p:nvPr/>
        </p:nvSpPr>
        <p:spPr bwMode="auto">
          <a:xfrm rot="1419991">
            <a:off x="7773988" y="1277938"/>
            <a:ext cx="458787" cy="261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solidFill>
                  <a:srgbClr val="FF0000"/>
                </a:solidFill>
              </a:rPr>
              <a:t>15m</a:t>
            </a:r>
          </a:p>
        </p:txBody>
      </p:sp>
      <p:grpSp>
        <p:nvGrpSpPr>
          <p:cNvPr id="3144" name="Group 251"/>
          <p:cNvGrpSpPr>
            <a:grpSpLocks/>
          </p:cNvGrpSpPr>
          <p:nvPr/>
        </p:nvGrpSpPr>
        <p:grpSpPr bwMode="auto">
          <a:xfrm>
            <a:off x="4572000" y="332656"/>
            <a:ext cx="232792" cy="922784"/>
            <a:chOff x="1584" y="1152"/>
            <a:chExt cx="192" cy="672"/>
          </a:xfrm>
          <a:solidFill>
            <a:srgbClr val="FFFF00"/>
          </a:solidFill>
        </p:grpSpPr>
        <p:sp>
          <p:nvSpPr>
            <p:cNvPr id="165" name="Oval 252"/>
            <p:cNvSpPr>
              <a:spLocks noChangeArrowheads="1"/>
            </p:cNvSpPr>
            <p:nvPr/>
          </p:nvSpPr>
          <p:spPr bwMode="auto">
            <a:xfrm>
              <a:off x="1584" y="1152"/>
              <a:ext cx="192" cy="192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66" name="Line 253"/>
            <p:cNvSpPr>
              <a:spLocks noChangeShapeType="1"/>
            </p:cNvSpPr>
            <p:nvPr/>
          </p:nvSpPr>
          <p:spPr bwMode="auto">
            <a:xfrm flipH="1">
              <a:off x="1584" y="1344"/>
              <a:ext cx="19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67" name="Line 254"/>
            <p:cNvSpPr>
              <a:spLocks noChangeShapeType="1"/>
            </p:cNvSpPr>
            <p:nvPr/>
          </p:nvSpPr>
          <p:spPr bwMode="auto">
            <a:xfrm>
              <a:off x="1680" y="1344"/>
              <a:ext cx="0" cy="4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69" name="Line 166"/>
          <p:cNvSpPr>
            <a:spLocks noChangeShapeType="1"/>
          </p:cNvSpPr>
          <p:nvPr/>
        </p:nvSpPr>
        <p:spPr bwMode="auto">
          <a:xfrm flipH="1">
            <a:off x="2843808" y="2420888"/>
            <a:ext cx="158425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0" name="Line 166"/>
          <p:cNvSpPr>
            <a:spLocks noChangeShapeType="1"/>
          </p:cNvSpPr>
          <p:nvPr/>
        </p:nvSpPr>
        <p:spPr bwMode="auto">
          <a:xfrm flipH="1" flipV="1">
            <a:off x="2843808" y="4725144"/>
            <a:ext cx="2088232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6" name="Line 166"/>
          <p:cNvSpPr>
            <a:spLocks noChangeShapeType="1"/>
          </p:cNvSpPr>
          <p:nvPr/>
        </p:nvSpPr>
        <p:spPr bwMode="auto">
          <a:xfrm flipH="1" flipV="1">
            <a:off x="2843808" y="2420888"/>
            <a:ext cx="0" cy="2304256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7" name="Line 166"/>
          <p:cNvSpPr>
            <a:spLocks noChangeShapeType="1"/>
          </p:cNvSpPr>
          <p:nvPr/>
        </p:nvSpPr>
        <p:spPr bwMode="auto">
          <a:xfrm flipH="1" flipV="1">
            <a:off x="6012160" y="2492896"/>
            <a:ext cx="576064" cy="1296144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0" name="CaixaDeTexto 179"/>
          <p:cNvSpPr txBox="1"/>
          <p:nvPr/>
        </p:nvSpPr>
        <p:spPr>
          <a:xfrm>
            <a:off x="971600" y="83671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PISTA 01</a:t>
            </a:r>
            <a:endParaRPr lang="pt-BR" b="1" dirty="0"/>
          </a:p>
        </p:txBody>
      </p:sp>
      <p:grpSp>
        <p:nvGrpSpPr>
          <p:cNvPr id="314" name="Group 109"/>
          <p:cNvGrpSpPr>
            <a:grpSpLocks/>
          </p:cNvGrpSpPr>
          <p:nvPr/>
        </p:nvGrpSpPr>
        <p:grpSpPr bwMode="auto">
          <a:xfrm>
            <a:off x="4067944" y="3717032"/>
            <a:ext cx="1080120" cy="577850"/>
            <a:chOff x="4442" y="341"/>
            <a:chExt cx="1079" cy="1361"/>
          </a:xfrm>
        </p:grpSpPr>
        <p:sp>
          <p:nvSpPr>
            <p:cNvPr id="315" name="Rectangle 101"/>
            <p:cNvSpPr>
              <a:spLocks noChangeArrowheads="1"/>
            </p:cNvSpPr>
            <p:nvPr/>
          </p:nvSpPr>
          <p:spPr bwMode="auto">
            <a:xfrm>
              <a:off x="5470" y="373"/>
              <a:ext cx="44" cy="537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6" name="Freeform 102"/>
            <p:cNvSpPr>
              <a:spLocks/>
            </p:cNvSpPr>
            <p:nvPr/>
          </p:nvSpPr>
          <p:spPr bwMode="auto">
            <a:xfrm>
              <a:off x="4446" y="367"/>
              <a:ext cx="1075" cy="796"/>
            </a:xfrm>
            <a:custGeom>
              <a:avLst/>
              <a:gdLst>
                <a:gd name="T0" fmla="*/ 219 w 1075"/>
                <a:gd name="T1" fmla="*/ 0 h 796"/>
                <a:gd name="T2" fmla="*/ 1074 w 1075"/>
                <a:gd name="T3" fmla="*/ 0 h 796"/>
                <a:gd name="T4" fmla="*/ 858 w 1075"/>
                <a:gd name="T5" fmla="*/ 795 h 796"/>
                <a:gd name="T6" fmla="*/ 0 w 1075"/>
                <a:gd name="T7" fmla="*/ 795 h 796"/>
                <a:gd name="T8" fmla="*/ 219 w 1075"/>
                <a:gd name="T9" fmla="*/ 0 h 7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5"/>
                <a:gd name="T16" fmla="*/ 0 h 796"/>
                <a:gd name="T17" fmla="*/ 1075 w 1075"/>
                <a:gd name="T18" fmla="*/ 796 h 7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5" h="796">
                  <a:moveTo>
                    <a:pt x="219" y="0"/>
                  </a:moveTo>
                  <a:lnTo>
                    <a:pt x="1074" y="0"/>
                  </a:lnTo>
                  <a:lnTo>
                    <a:pt x="858" y="795"/>
                  </a:lnTo>
                  <a:lnTo>
                    <a:pt x="0" y="795"/>
                  </a:lnTo>
                  <a:lnTo>
                    <a:pt x="219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7" name="Freeform 103"/>
            <p:cNvSpPr>
              <a:spLocks/>
            </p:cNvSpPr>
            <p:nvPr/>
          </p:nvSpPr>
          <p:spPr bwMode="auto">
            <a:xfrm>
              <a:off x="4442" y="341"/>
              <a:ext cx="1075" cy="796"/>
            </a:xfrm>
            <a:custGeom>
              <a:avLst/>
              <a:gdLst>
                <a:gd name="T0" fmla="*/ 219 w 1075"/>
                <a:gd name="T1" fmla="*/ 0 h 796"/>
                <a:gd name="T2" fmla="*/ 1074 w 1075"/>
                <a:gd name="T3" fmla="*/ 0 h 796"/>
                <a:gd name="T4" fmla="*/ 858 w 1075"/>
                <a:gd name="T5" fmla="*/ 795 h 796"/>
                <a:gd name="T6" fmla="*/ 0 w 1075"/>
                <a:gd name="T7" fmla="*/ 795 h 796"/>
                <a:gd name="T8" fmla="*/ 219 w 1075"/>
                <a:gd name="T9" fmla="*/ 0 h 7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5"/>
                <a:gd name="T16" fmla="*/ 0 h 796"/>
                <a:gd name="T17" fmla="*/ 1075 w 1075"/>
                <a:gd name="T18" fmla="*/ 796 h 7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5" h="796">
                  <a:moveTo>
                    <a:pt x="219" y="0"/>
                  </a:moveTo>
                  <a:lnTo>
                    <a:pt x="1074" y="0"/>
                  </a:lnTo>
                  <a:lnTo>
                    <a:pt x="858" y="795"/>
                  </a:lnTo>
                  <a:lnTo>
                    <a:pt x="0" y="795"/>
                  </a:lnTo>
                  <a:lnTo>
                    <a:pt x="219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8" name="Line 104"/>
            <p:cNvSpPr>
              <a:spLocks noChangeShapeType="1"/>
            </p:cNvSpPr>
            <p:nvPr/>
          </p:nvSpPr>
          <p:spPr bwMode="auto">
            <a:xfrm>
              <a:off x="4443" y="1143"/>
              <a:ext cx="0" cy="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" name="Line 105"/>
            <p:cNvSpPr>
              <a:spLocks noChangeShapeType="1"/>
            </p:cNvSpPr>
            <p:nvPr/>
          </p:nvSpPr>
          <p:spPr bwMode="auto">
            <a:xfrm>
              <a:off x="5302" y="1140"/>
              <a:ext cx="0" cy="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0" name="Line 106"/>
            <p:cNvSpPr>
              <a:spLocks noChangeShapeType="1"/>
            </p:cNvSpPr>
            <p:nvPr/>
          </p:nvSpPr>
          <p:spPr bwMode="auto">
            <a:xfrm>
              <a:off x="5519" y="350"/>
              <a:ext cx="0" cy="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1" name="Rectangle 107"/>
            <p:cNvSpPr>
              <a:spLocks noChangeArrowheads="1"/>
            </p:cNvSpPr>
            <p:nvPr/>
          </p:nvSpPr>
          <p:spPr bwMode="auto">
            <a:xfrm>
              <a:off x="5254" y="1165"/>
              <a:ext cx="46" cy="537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2" name="Rectangle 108"/>
            <p:cNvSpPr>
              <a:spLocks noChangeArrowheads="1"/>
            </p:cNvSpPr>
            <p:nvPr/>
          </p:nvSpPr>
          <p:spPr bwMode="auto">
            <a:xfrm>
              <a:off x="4449" y="1165"/>
              <a:ext cx="45" cy="537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23" name="Group 362"/>
          <p:cNvGrpSpPr>
            <a:grpSpLocks/>
          </p:cNvGrpSpPr>
          <p:nvPr/>
        </p:nvGrpSpPr>
        <p:grpSpPr bwMode="auto">
          <a:xfrm>
            <a:off x="4355976" y="4077072"/>
            <a:ext cx="432048" cy="503560"/>
            <a:chOff x="4512" y="1313"/>
            <a:chExt cx="354" cy="635"/>
          </a:xfrm>
        </p:grpSpPr>
        <p:sp>
          <p:nvSpPr>
            <p:cNvPr id="324" name="Rectangle 151" descr="20%"/>
            <p:cNvSpPr>
              <a:spLocks noChangeArrowheads="1"/>
            </p:cNvSpPr>
            <p:nvPr/>
          </p:nvSpPr>
          <p:spPr bwMode="auto">
            <a:xfrm>
              <a:off x="4835" y="1446"/>
              <a:ext cx="28" cy="280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5" name="Rectangle 152" descr="20%"/>
            <p:cNvSpPr>
              <a:spLocks noChangeArrowheads="1"/>
            </p:cNvSpPr>
            <p:nvPr/>
          </p:nvSpPr>
          <p:spPr bwMode="auto">
            <a:xfrm>
              <a:off x="4574" y="1446"/>
              <a:ext cx="28" cy="280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6" name="Freeform 153" descr="20%"/>
            <p:cNvSpPr>
              <a:spLocks/>
            </p:cNvSpPr>
            <p:nvPr/>
          </p:nvSpPr>
          <p:spPr bwMode="auto">
            <a:xfrm>
              <a:off x="4515" y="1435"/>
              <a:ext cx="351" cy="231"/>
            </a:xfrm>
            <a:custGeom>
              <a:avLst/>
              <a:gdLst>
                <a:gd name="T0" fmla="*/ 60 w 351"/>
                <a:gd name="T1" fmla="*/ 0 h 231"/>
                <a:gd name="T2" fmla="*/ 350 w 351"/>
                <a:gd name="T3" fmla="*/ 0 h 231"/>
                <a:gd name="T4" fmla="*/ 290 w 351"/>
                <a:gd name="T5" fmla="*/ 230 h 231"/>
                <a:gd name="T6" fmla="*/ 0 w 351"/>
                <a:gd name="T7" fmla="*/ 230 h 231"/>
                <a:gd name="T8" fmla="*/ 60 w 351"/>
                <a:gd name="T9" fmla="*/ 0 h 2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1"/>
                <a:gd name="T16" fmla="*/ 0 h 231"/>
                <a:gd name="T17" fmla="*/ 351 w 351"/>
                <a:gd name="T18" fmla="*/ 231 h 2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1" h="231">
                  <a:moveTo>
                    <a:pt x="60" y="0"/>
                  </a:moveTo>
                  <a:lnTo>
                    <a:pt x="350" y="0"/>
                  </a:lnTo>
                  <a:lnTo>
                    <a:pt x="290" y="230"/>
                  </a:lnTo>
                  <a:lnTo>
                    <a:pt x="0" y="230"/>
                  </a:lnTo>
                  <a:lnTo>
                    <a:pt x="60" y="0"/>
                  </a:lnTo>
                </a:path>
              </a:pathLst>
            </a:cu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7" name="Freeform 154" descr="20%"/>
            <p:cNvSpPr>
              <a:spLocks/>
            </p:cNvSpPr>
            <p:nvPr/>
          </p:nvSpPr>
          <p:spPr bwMode="auto">
            <a:xfrm>
              <a:off x="4512" y="1416"/>
              <a:ext cx="351" cy="231"/>
            </a:xfrm>
            <a:custGeom>
              <a:avLst/>
              <a:gdLst>
                <a:gd name="T0" fmla="*/ 60 w 351"/>
                <a:gd name="T1" fmla="*/ 0 h 231"/>
                <a:gd name="T2" fmla="*/ 350 w 351"/>
                <a:gd name="T3" fmla="*/ 0 h 231"/>
                <a:gd name="T4" fmla="*/ 290 w 351"/>
                <a:gd name="T5" fmla="*/ 230 h 231"/>
                <a:gd name="T6" fmla="*/ 0 w 351"/>
                <a:gd name="T7" fmla="*/ 230 h 231"/>
                <a:gd name="T8" fmla="*/ 60 w 351"/>
                <a:gd name="T9" fmla="*/ 0 h 2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1"/>
                <a:gd name="T16" fmla="*/ 0 h 231"/>
                <a:gd name="T17" fmla="*/ 351 w 351"/>
                <a:gd name="T18" fmla="*/ 231 h 2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1" h="231">
                  <a:moveTo>
                    <a:pt x="60" y="0"/>
                  </a:moveTo>
                  <a:lnTo>
                    <a:pt x="350" y="0"/>
                  </a:lnTo>
                  <a:lnTo>
                    <a:pt x="290" y="230"/>
                  </a:lnTo>
                  <a:lnTo>
                    <a:pt x="0" y="230"/>
                  </a:lnTo>
                  <a:lnTo>
                    <a:pt x="60" y="0"/>
                  </a:lnTo>
                </a:path>
              </a:pathLst>
            </a:cu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8" name="Line 155" descr="20%"/>
            <p:cNvSpPr>
              <a:spLocks noChangeShapeType="1"/>
            </p:cNvSpPr>
            <p:nvPr/>
          </p:nvSpPr>
          <p:spPr bwMode="auto">
            <a:xfrm>
              <a:off x="4862" y="1429"/>
              <a:ext cx="0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9" name="Line 156" descr="20%"/>
            <p:cNvSpPr>
              <a:spLocks noChangeShapeType="1"/>
            </p:cNvSpPr>
            <p:nvPr/>
          </p:nvSpPr>
          <p:spPr bwMode="auto">
            <a:xfrm>
              <a:off x="4803" y="1652"/>
              <a:ext cx="0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0" name="Line 157" descr="20%"/>
            <p:cNvSpPr>
              <a:spLocks noChangeShapeType="1"/>
            </p:cNvSpPr>
            <p:nvPr/>
          </p:nvSpPr>
          <p:spPr bwMode="auto">
            <a:xfrm>
              <a:off x="4513" y="1653"/>
              <a:ext cx="0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1" name="Rectangle 158" descr="20%"/>
            <p:cNvSpPr>
              <a:spLocks noChangeArrowheads="1"/>
            </p:cNvSpPr>
            <p:nvPr/>
          </p:nvSpPr>
          <p:spPr bwMode="auto">
            <a:xfrm>
              <a:off x="4517" y="1668"/>
              <a:ext cx="28" cy="280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2" name="Rectangle 159" descr="20%"/>
            <p:cNvSpPr>
              <a:spLocks noChangeArrowheads="1"/>
            </p:cNvSpPr>
            <p:nvPr/>
          </p:nvSpPr>
          <p:spPr bwMode="auto">
            <a:xfrm>
              <a:off x="4775" y="1668"/>
              <a:ext cx="28" cy="280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3" name="Rectangle 160" descr="20%"/>
            <p:cNvSpPr>
              <a:spLocks noChangeArrowheads="1"/>
            </p:cNvSpPr>
            <p:nvPr/>
          </p:nvSpPr>
          <p:spPr bwMode="auto">
            <a:xfrm>
              <a:off x="4531" y="1313"/>
              <a:ext cx="28" cy="317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4" name="Rectangle 161" descr="20%"/>
            <p:cNvSpPr>
              <a:spLocks noChangeArrowheads="1"/>
            </p:cNvSpPr>
            <p:nvPr/>
          </p:nvSpPr>
          <p:spPr bwMode="auto">
            <a:xfrm>
              <a:off x="4766" y="1313"/>
              <a:ext cx="28" cy="317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5" name="Rectangle 162" descr="20%"/>
            <p:cNvSpPr>
              <a:spLocks noChangeArrowheads="1"/>
            </p:cNvSpPr>
            <p:nvPr/>
          </p:nvSpPr>
          <p:spPr bwMode="auto">
            <a:xfrm>
              <a:off x="4533" y="1326"/>
              <a:ext cx="256" cy="26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6" name="Rectangle 163" descr="20%"/>
            <p:cNvSpPr>
              <a:spLocks noChangeArrowheads="1"/>
            </p:cNvSpPr>
            <p:nvPr/>
          </p:nvSpPr>
          <p:spPr bwMode="auto">
            <a:xfrm>
              <a:off x="4533" y="1447"/>
              <a:ext cx="256" cy="26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7" name="Rectangle 164" descr="20%"/>
            <p:cNvSpPr>
              <a:spLocks noChangeArrowheads="1"/>
            </p:cNvSpPr>
            <p:nvPr/>
          </p:nvSpPr>
          <p:spPr bwMode="auto">
            <a:xfrm>
              <a:off x="4533" y="1551"/>
              <a:ext cx="256" cy="26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38" name="Group 310"/>
          <p:cNvGrpSpPr>
            <a:grpSpLocks noChangeAspect="1"/>
          </p:cNvGrpSpPr>
          <p:nvPr/>
        </p:nvGrpSpPr>
        <p:grpSpPr bwMode="auto">
          <a:xfrm>
            <a:off x="2594545" y="908720"/>
            <a:ext cx="360040" cy="474803"/>
            <a:chOff x="1136" y="2130"/>
            <a:chExt cx="9780" cy="12257"/>
          </a:xfrm>
        </p:grpSpPr>
        <p:sp>
          <p:nvSpPr>
            <p:cNvPr id="339" name="Freeform 311"/>
            <p:cNvSpPr>
              <a:spLocks noChangeAspect="1"/>
            </p:cNvSpPr>
            <p:nvPr/>
          </p:nvSpPr>
          <p:spPr bwMode="auto">
            <a:xfrm>
              <a:off x="1136" y="2130"/>
              <a:ext cx="9780" cy="12257"/>
            </a:xfrm>
            <a:custGeom>
              <a:avLst/>
              <a:gdLst>
                <a:gd name="T0" fmla="*/ 3240 w 9780"/>
                <a:gd name="T1" fmla="*/ 17 h 12257"/>
                <a:gd name="T2" fmla="*/ 6570 w 9780"/>
                <a:gd name="T3" fmla="*/ 17 h 12257"/>
                <a:gd name="T4" fmla="*/ 9780 w 9780"/>
                <a:gd name="T5" fmla="*/ 4007 h 12257"/>
                <a:gd name="T6" fmla="*/ 9780 w 9780"/>
                <a:gd name="T7" fmla="*/ 8177 h 12257"/>
                <a:gd name="T8" fmla="*/ 6570 w 9780"/>
                <a:gd name="T9" fmla="*/ 12257 h 12257"/>
                <a:gd name="T10" fmla="*/ 3300 w 9780"/>
                <a:gd name="T11" fmla="*/ 12257 h 12257"/>
                <a:gd name="T12" fmla="*/ 30 w 9780"/>
                <a:gd name="T13" fmla="*/ 8177 h 12257"/>
                <a:gd name="T14" fmla="*/ 0 w 9780"/>
                <a:gd name="T15" fmla="*/ 4067 h 12257"/>
                <a:gd name="T16" fmla="*/ 3240 w 9780"/>
                <a:gd name="T17" fmla="*/ 17 h 122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80"/>
                <a:gd name="T28" fmla="*/ 0 h 12257"/>
                <a:gd name="T29" fmla="*/ 9780 w 9780"/>
                <a:gd name="T30" fmla="*/ 12257 h 122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80" h="12257">
                  <a:moveTo>
                    <a:pt x="3240" y="17"/>
                  </a:moveTo>
                  <a:cubicBezTo>
                    <a:pt x="4358" y="0"/>
                    <a:pt x="5456" y="17"/>
                    <a:pt x="6570" y="17"/>
                  </a:cubicBezTo>
                  <a:lnTo>
                    <a:pt x="9780" y="4007"/>
                  </a:lnTo>
                  <a:lnTo>
                    <a:pt x="9780" y="8177"/>
                  </a:lnTo>
                  <a:lnTo>
                    <a:pt x="6570" y="12257"/>
                  </a:lnTo>
                  <a:lnTo>
                    <a:pt x="3300" y="12257"/>
                  </a:lnTo>
                  <a:lnTo>
                    <a:pt x="30" y="8177"/>
                  </a:lnTo>
                  <a:lnTo>
                    <a:pt x="0" y="4067"/>
                  </a:lnTo>
                  <a:lnTo>
                    <a:pt x="3240" y="1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0" name="Freeform 312"/>
            <p:cNvSpPr>
              <a:spLocks noChangeAspect="1"/>
            </p:cNvSpPr>
            <p:nvPr/>
          </p:nvSpPr>
          <p:spPr bwMode="auto">
            <a:xfrm>
              <a:off x="1279" y="2277"/>
              <a:ext cx="9485" cy="11944"/>
            </a:xfrm>
            <a:custGeom>
              <a:avLst/>
              <a:gdLst>
                <a:gd name="T0" fmla="*/ 2696 w 9780"/>
                <a:gd name="T1" fmla="*/ 17 h 12257"/>
                <a:gd name="T2" fmla="*/ 5468 w 9780"/>
                <a:gd name="T3" fmla="*/ 17 h 12257"/>
                <a:gd name="T4" fmla="*/ 8139 w 9780"/>
                <a:gd name="T5" fmla="*/ 3431 h 12257"/>
                <a:gd name="T6" fmla="*/ 8139 w 9780"/>
                <a:gd name="T7" fmla="*/ 7002 h 12257"/>
                <a:gd name="T8" fmla="*/ 5468 w 9780"/>
                <a:gd name="T9" fmla="*/ 10495 h 12257"/>
                <a:gd name="T10" fmla="*/ 2745 w 9780"/>
                <a:gd name="T11" fmla="*/ 10495 h 12257"/>
                <a:gd name="T12" fmla="*/ 24 w 9780"/>
                <a:gd name="T13" fmla="*/ 7002 h 12257"/>
                <a:gd name="T14" fmla="*/ 0 w 9780"/>
                <a:gd name="T15" fmla="*/ 3482 h 12257"/>
                <a:gd name="T16" fmla="*/ 2696 w 9780"/>
                <a:gd name="T17" fmla="*/ 17 h 122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80"/>
                <a:gd name="T28" fmla="*/ 0 h 12257"/>
                <a:gd name="T29" fmla="*/ 9780 w 9780"/>
                <a:gd name="T30" fmla="*/ 12257 h 122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80" h="12257">
                  <a:moveTo>
                    <a:pt x="3240" y="17"/>
                  </a:moveTo>
                  <a:cubicBezTo>
                    <a:pt x="4358" y="0"/>
                    <a:pt x="5456" y="17"/>
                    <a:pt x="6570" y="17"/>
                  </a:cubicBezTo>
                  <a:lnTo>
                    <a:pt x="9780" y="4007"/>
                  </a:lnTo>
                  <a:lnTo>
                    <a:pt x="9780" y="8177"/>
                  </a:lnTo>
                  <a:lnTo>
                    <a:pt x="6570" y="12257"/>
                  </a:lnTo>
                  <a:lnTo>
                    <a:pt x="3300" y="12257"/>
                  </a:lnTo>
                  <a:lnTo>
                    <a:pt x="30" y="8177"/>
                  </a:lnTo>
                  <a:lnTo>
                    <a:pt x="0" y="4067"/>
                  </a:lnTo>
                  <a:lnTo>
                    <a:pt x="3240" y="1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1" name="Freeform 313"/>
            <p:cNvSpPr>
              <a:spLocks noChangeAspect="1"/>
            </p:cNvSpPr>
            <p:nvPr/>
          </p:nvSpPr>
          <p:spPr bwMode="auto">
            <a:xfrm>
              <a:off x="2884" y="2297"/>
              <a:ext cx="6300" cy="9420"/>
            </a:xfrm>
            <a:custGeom>
              <a:avLst/>
              <a:gdLst>
                <a:gd name="T0" fmla="*/ 1560 w 6300"/>
                <a:gd name="T1" fmla="*/ 0 h 9420"/>
                <a:gd name="T2" fmla="*/ 4740 w 6300"/>
                <a:gd name="T3" fmla="*/ 0 h 9420"/>
                <a:gd name="T4" fmla="*/ 6300 w 6300"/>
                <a:gd name="T5" fmla="*/ 3990 h 9420"/>
                <a:gd name="T6" fmla="*/ 6300 w 6300"/>
                <a:gd name="T7" fmla="*/ 6900 h 9420"/>
                <a:gd name="T8" fmla="*/ 4200 w 6300"/>
                <a:gd name="T9" fmla="*/ 9420 h 9420"/>
                <a:gd name="T10" fmla="*/ 2070 w 6300"/>
                <a:gd name="T11" fmla="*/ 9420 h 9420"/>
                <a:gd name="T12" fmla="*/ 0 w 6300"/>
                <a:gd name="T13" fmla="*/ 6870 h 9420"/>
                <a:gd name="T14" fmla="*/ 0 w 6300"/>
                <a:gd name="T15" fmla="*/ 3960 h 9420"/>
                <a:gd name="T16" fmla="*/ 1560 w 6300"/>
                <a:gd name="T17" fmla="*/ 0 h 94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00"/>
                <a:gd name="T28" fmla="*/ 0 h 9420"/>
                <a:gd name="T29" fmla="*/ 6300 w 6300"/>
                <a:gd name="T30" fmla="*/ 9420 h 94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00" h="9420">
                  <a:moveTo>
                    <a:pt x="1560" y="0"/>
                  </a:moveTo>
                  <a:lnTo>
                    <a:pt x="4740" y="0"/>
                  </a:lnTo>
                  <a:lnTo>
                    <a:pt x="6300" y="3990"/>
                  </a:lnTo>
                  <a:lnTo>
                    <a:pt x="6300" y="6900"/>
                  </a:lnTo>
                  <a:lnTo>
                    <a:pt x="4200" y="9420"/>
                  </a:lnTo>
                  <a:lnTo>
                    <a:pt x="2070" y="9420"/>
                  </a:lnTo>
                  <a:lnTo>
                    <a:pt x="0" y="6870"/>
                  </a:lnTo>
                  <a:lnTo>
                    <a:pt x="0" y="3960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2" name="Freeform 314"/>
            <p:cNvSpPr>
              <a:spLocks noChangeAspect="1"/>
            </p:cNvSpPr>
            <p:nvPr/>
          </p:nvSpPr>
          <p:spPr bwMode="auto">
            <a:xfrm>
              <a:off x="4496" y="2807"/>
              <a:ext cx="3120" cy="6810"/>
            </a:xfrm>
            <a:custGeom>
              <a:avLst/>
              <a:gdLst>
                <a:gd name="T0" fmla="*/ 1050 w 3120"/>
                <a:gd name="T1" fmla="*/ 0 h 6810"/>
                <a:gd name="T2" fmla="*/ 2100 w 3120"/>
                <a:gd name="T3" fmla="*/ 0 h 6810"/>
                <a:gd name="T4" fmla="*/ 3120 w 3120"/>
                <a:gd name="T5" fmla="*/ 3420 h 6810"/>
                <a:gd name="T6" fmla="*/ 3120 w 3120"/>
                <a:gd name="T7" fmla="*/ 5220 h 6810"/>
                <a:gd name="T8" fmla="*/ 2010 w 3120"/>
                <a:gd name="T9" fmla="*/ 6810 h 6810"/>
                <a:gd name="T10" fmla="*/ 1020 w 3120"/>
                <a:gd name="T11" fmla="*/ 6810 h 6810"/>
                <a:gd name="T12" fmla="*/ 0 w 3120"/>
                <a:gd name="T13" fmla="*/ 5190 h 6810"/>
                <a:gd name="T14" fmla="*/ 0 w 3120"/>
                <a:gd name="T15" fmla="*/ 3360 h 6810"/>
                <a:gd name="T16" fmla="*/ 1050 w 3120"/>
                <a:gd name="T17" fmla="*/ 0 h 68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20"/>
                <a:gd name="T28" fmla="*/ 0 h 6810"/>
                <a:gd name="T29" fmla="*/ 3120 w 3120"/>
                <a:gd name="T30" fmla="*/ 6810 h 68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20" h="6810">
                  <a:moveTo>
                    <a:pt x="1050" y="0"/>
                  </a:moveTo>
                  <a:lnTo>
                    <a:pt x="2100" y="0"/>
                  </a:lnTo>
                  <a:lnTo>
                    <a:pt x="3120" y="3420"/>
                  </a:lnTo>
                  <a:lnTo>
                    <a:pt x="3120" y="5220"/>
                  </a:lnTo>
                  <a:lnTo>
                    <a:pt x="2010" y="6810"/>
                  </a:lnTo>
                  <a:lnTo>
                    <a:pt x="1020" y="6810"/>
                  </a:lnTo>
                  <a:lnTo>
                    <a:pt x="0" y="5190"/>
                  </a:lnTo>
                  <a:lnTo>
                    <a:pt x="0" y="336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43" name="Group 310"/>
          <p:cNvGrpSpPr>
            <a:grpSpLocks noChangeAspect="1"/>
          </p:cNvGrpSpPr>
          <p:nvPr/>
        </p:nvGrpSpPr>
        <p:grpSpPr bwMode="auto">
          <a:xfrm>
            <a:off x="6228184" y="937973"/>
            <a:ext cx="360040" cy="474803"/>
            <a:chOff x="1136" y="2130"/>
            <a:chExt cx="9780" cy="12257"/>
          </a:xfrm>
        </p:grpSpPr>
        <p:sp>
          <p:nvSpPr>
            <p:cNvPr id="344" name="Freeform 311"/>
            <p:cNvSpPr>
              <a:spLocks noChangeAspect="1"/>
            </p:cNvSpPr>
            <p:nvPr/>
          </p:nvSpPr>
          <p:spPr bwMode="auto">
            <a:xfrm>
              <a:off x="1136" y="2130"/>
              <a:ext cx="9780" cy="12257"/>
            </a:xfrm>
            <a:custGeom>
              <a:avLst/>
              <a:gdLst>
                <a:gd name="T0" fmla="*/ 3240 w 9780"/>
                <a:gd name="T1" fmla="*/ 17 h 12257"/>
                <a:gd name="T2" fmla="*/ 6570 w 9780"/>
                <a:gd name="T3" fmla="*/ 17 h 12257"/>
                <a:gd name="T4" fmla="*/ 9780 w 9780"/>
                <a:gd name="T5" fmla="*/ 4007 h 12257"/>
                <a:gd name="T6" fmla="*/ 9780 w 9780"/>
                <a:gd name="T7" fmla="*/ 8177 h 12257"/>
                <a:gd name="T8" fmla="*/ 6570 w 9780"/>
                <a:gd name="T9" fmla="*/ 12257 h 12257"/>
                <a:gd name="T10" fmla="*/ 3300 w 9780"/>
                <a:gd name="T11" fmla="*/ 12257 h 12257"/>
                <a:gd name="T12" fmla="*/ 30 w 9780"/>
                <a:gd name="T13" fmla="*/ 8177 h 12257"/>
                <a:gd name="T14" fmla="*/ 0 w 9780"/>
                <a:gd name="T15" fmla="*/ 4067 h 12257"/>
                <a:gd name="T16" fmla="*/ 3240 w 9780"/>
                <a:gd name="T17" fmla="*/ 17 h 122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80"/>
                <a:gd name="T28" fmla="*/ 0 h 12257"/>
                <a:gd name="T29" fmla="*/ 9780 w 9780"/>
                <a:gd name="T30" fmla="*/ 12257 h 122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80" h="12257">
                  <a:moveTo>
                    <a:pt x="3240" y="17"/>
                  </a:moveTo>
                  <a:cubicBezTo>
                    <a:pt x="4358" y="0"/>
                    <a:pt x="5456" y="17"/>
                    <a:pt x="6570" y="17"/>
                  </a:cubicBezTo>
                  <a:lnTo>
                    <a:pt x="9780" y="4007"/>
                  </a:lnTo>
                  <a:lnTo>
                    <a:pt x="9780" y="8177"/>
                  </a:lnTo>
                  <a:lnTo>
                    <a:pt x="6570" y="12257"/>
                  </a:lnTo>
                  <a:lnTo>
                    <a:pt x="3300" y="12257"/>
                  </a:lnTo>
                  <a:lnTo>
                    <a:pt x="30" y="8177"/>
                  </a:lnTo>
                  <a:lnTo>
                    <a:pt x="0" y="4067"/>
                  </a:lnTo>
                  <a:lnTo>
                    <a:pt x="3240" y="1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5" name="Freeform 312"/>
            <p:cNvSpPr>
              <a:spLocks noChangeAspect="1"/>
            </p:cNvSpPr>
            <p:nvPr/>
          </p:nvSpPr>
          <p:spPr bwMode="auto">
            <a:xfrm>
              <a:off x="1279" y="2277"/>
              <a:ext cx="9485" cy="11944"/>
            </a:xfrm>
            <a:custGeom>
              <a:avLst/>
              <a:gdLst>
                <a:gd name="T0" fmla="*/ 2696 w 9780"/>
                <a:gd name="T1" fmla="*/ 17 h 12257"/>
                <a:gd name="T2" fmla="*/ 5468 w 9780"/>
                <a:gd name="T3" fmla="*/ 17 h 12257"/>
                <a:gd name="T4" fmla="*/ 8139 w 9780"/>
                <a:gd name="T5" fmla="*/ 3431 h 12257"/>
                <a:gd name="T6" fmla="*/ 8139 w 9780"/>
                <a:gd name="T7" fmla="*/ 7002 h 12257"/>
                <a:gd name="T8" fmla="*/ 5468 w 9780"/>
                <a:gd name="T9" fmla="*/ 10495 h 12257"/>
                <a:gd name="T10" fmla="*/ 2745 w 9780"/>
                <a:gd name="T11" fmla="*/ 10495 h 12257"/>
                <a:gd name="T12" fmla="*/ 24 w 9780"/>
                <a:gd name="T13" fmla="*/ 7002 h 12257"/>
                <a:gd name="T14" fmla="*/ 0 w 9780"/>
                <a:gd name="T15" fmla="*/ 3482 h 12257"/>
                <a:gd name="T16" fmla="*/ 2696 w 9780"/>
                <a:gd name="T17" fmla="*/ 17 h 122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80"/>
                <a:gd name="T28" fmla="*/ 0 h 12257"/>
                <a:gd name="T29" fmla="*/ 9780 w 9780"/>
                <a:gd name="T30" fmla="*/ 12257 h 122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80" h="12257">
                  <a:moveTo>
                    <a:pt x="3240" y="17"/>
                  </a:moveTo>
                  <a:cubicBezTo>
                    <a:pt x="4358" y="0"/>
                    <a:pt x="5456" y="17"/>
                    <a:pt x="6570" y="17"/>
                  </a:cubicBezTo>
                  <a:lnTo>
                    <a:pt x="9780" y="4007"/>
                  </a:lnTo>
                  <a:lnTo>
                    <a:pt x="9780" y="8177"/>
                  </a:lnTo>
                  <a:lnTo>
                    <a:pt x="6570" y="12257"/>
                  </a:lnTo>
                  <a:lnTo>
                    <a:pt x="3300" y="12257"/>
                  </a:lnTo>
                  <a:lnTo>
                    <a:pt x="30" y="8177"/>
                  </a:lnTo>
                  <a:lnTo>
                    <a:pt x="0" y="4067"/>
                  </a:lnTo>
                  <a:lnTo>
                    <a:pt x="3240" y="1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6" name="Freeform 313"/>
            <p:cNvSpPr>
              <a:spLocks noChangeAspect="1"/>
            </p:cNvSpPr>
            <p:nvPr/>
          </p:nvSpPr>
          <p:spPr bwMode="auto">
            <a:xfrm>
              <a:off x="2884" y="2297"/>
              <a:ext cx="6300" cy="9420"/>
            </a:xfrm>
            <a:custGeom>
              <a:avLst/>
              <a:gdLst>
                <a:gd name="T0" fmla="*/ 1560 w 6300"/>
                <a:gd name="T1" fmla="*/ 0 h 9420"/>
                <a:gd name="T2" fmla="*/ 4740 w 6300"/>
                <a:gd name="T3" fmla="*/ 0 h 9420"/>
                <a:gd name="T4" fmla="*/ 6300 w 6300"/>
                <a:gd name="T5" fmla="*/ 3990 h 9420"/>
                <a:gd name="T6" fmla="*/ 6300 w 6300"/>
                <a:gd name="T7" fmla="*/ 6900 h 9420"/>
                <a:gd name="T8" fmla="*/ 4200 w 6300"/>
                <a:gd name="T9" fmla="*/ 9420 h 9420"/>
                <a:gd name="T10" fmla="*/ 2070 w 6300"/>
                <a:gd name="T11" fmla="*/ 9420 h 9420"/>
                <a:gd name="T12" fmla="*/ 0 w 6300"/>
                <a:gd name="T13" fmla="*/ 6870 h 9420"/>
                <a:gd name="T14" fmla="*/ 0 w 6300"/>
                <a:gd name="T15" fmla="*/ 3960 h 9420"/>
                <a:gd name="T16" fmla="*/ 1560 w 6300"/>
                <a:gd name="T17" fmla="*/ 0 h 94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00"/>
                <a:gd name="T28" fmla="*/ 0 h 9420"/>
                <a:gd name="T29" fmla="*/ 6300 w 6300"/>
                <a:gd name="T30" fmla="*/ 9420 h 94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00" h="9420">
                  <a:moveTo>
                    <a:pt x="1560" y="0"/>
                  </a:moveTo>
                  <a:lnTo>
                    <a:pt x="4740" y="0"/>
                  </a:lnTo>
                  <a:lnTo>
                    <a:pt x="6300" y="3990"/>
                  </a:lnTo>
                  <a:lnTo>
                    <a:pt x="6300" y="6900"/>
                  </a:lnTo>
                  <a:lnTo>
                    <a:pt x="4200" y="9420"/>
                  </a:lnTo>
                  <a:lnTo>
                    <a:pt x="2070" y="9420"/>
                  </a:lnTo>
                  <a:lnTo>
                    <a:pt x="0" y="6870"/>
                  </a:lnTo>
                  <a:lnTo>
                    <a:pt x="0" y="3960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7" name="Freeform 314"/>
            <p:cNvSpPr>
              <a:spLocks noChangeAspect="1"/>
            </p:cNvSpPr>
            <p:nvPr/>
          </p:nvSpPr>
          <p:spPr bwMode="auto">
            <a:xfrm>
              <a:off x="4496" y="2807"/>
              <a:ext cx="3120" cy="6810"/>
            </a:xfrm>
            <a:custGeom>
              <a:avLst/>
              <a:gdLst>
                <a:gd name="T0" fmla="*/ 1050 w 3120"/>
                <a:gd name="T1" fmla="*/ 0 h 6810"/>
                <a:gd name="T2" fmla="*/ 2100 w 3120"/>
                <a:gd name="T3" fmla="*/ 0 h 6810"/>
                <a:gd name="T4" fmla="*/ 3120 w 3120"/>
                <a:gd name="T5" fmla="*/ 3420 h 6810"/>
                <a:gd name="T6" fmla="*/ 3120 w 3120"/>
                <a:gd name="T7" fmla="*/ 5220 h 6810"/>
                <a:gd name="T8" fmla="*/ 2010 w 3120"/>
                <a:gd name="T9" fmla="*/ 6810 h 6810"/>
                <a:gd name="T10" fmla="*/ 1020 w 3120"/>
                <a:gd name="T11" fmla="*/ 6810 h 6810"/>
                <a:gd name="T12" fmla="*/ 0 w 3120"/>
                <a:gd name="T13" fmla="*/ 5190 h 6810"/>
                <a:gd name="T14" fmla="*/ 0 w 3120"/>
                <a:gd name="T15" fmla="*/ 3360 h 6810"/>
                <a:gd name="T16" fmla="*/ 1050 w 3120"/>
                <a:gd name="T17" fmla="*/ 0 h 68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20"/>
                <a:gd name="T28" fmla="*/ 0 h 6810"/>
                <a:gd name="T29" fmla="*/ 3120 w 3120"/>
                <a:gd name="T30" fmla="*/ 6810 h 68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20" h="6810">
                  <a:moveTo>
                    <a:pt x="1050" y="0"/>
                  </a:moveTo>
                  <a:lnTo>
                    <a:pt x="2100" y="0"/>
                  </a:lnTo>
                  <a:lnTo>
                    <a:pt x="3120" y="3420"/>
                  </a:lnTo>
                  <a:lnTo>
                    <a:pt x="3120" y="5220"/>
                  </a:lnTo>
                  <a:lnTo>
                    <a:pt x="2010" y="6810"/>
                  </a:lnTo>
                  <a:lnTo>
                    <a:pt x="1020" y="6810"/>
                  </a:lnTo>
                  <a:lnTo>
                    <a:pt x="0" y="5190"/>
                  </a:lnTo>
                  <a:lnTo>
                    <a:pt x="0" y="336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74" name="Group 353"/>
          <p:cNvGrpSpPr>
            <a:grpSpLocks noChangeAspect="1"/>
          </p:cNvGrpSpPr>
          <p:nvPr/>
        </p:nvGrpSpPr>
        <p:grpSpPr bwMode="auto">
          <a:xfrm>
            <a:off x="2699792" y="3047355"/>
            <a:ext cx="529055" cy="597669"/>
            <a:chOff x="5613" y="9576"/>
            <a:chExt cx="729" cy="1053"/>
          </a:xfrm>
        </p:grpSpPr>
        <p:grpSp>
          <p:nvGrpSpPr>
            <p:cNvPr id="475" name="Group 354"/>
            <p:cNvGrpSpPr>
              <a:grpSpLocks noChangeAspect="1"/>
            </p:cNvGrpSpPr>
            <p:nvPr/>
          </p:nvGrpSpPr>
          <p:grpSpPr bwMode="auto">
            <a:xfrm>
              <a:off x="5613" y="10214"/>
              <a:ext cx="726" cy="415"/>
              <a:chOff x="5760" y="6624"/>
              <a:chExt cx="578" cy="330"/>
            </a:xfrm>
          </p:grpSpPr>
          <p:sp>
            <p:nvSpPr>
              <p:cNvPr id="491" name="Oval 355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92" name="Oval 356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93" name="Rectangle 357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94" name="Oval 358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76" name="Group 359"/>
            <p:cNvGrpSpPr>
              <a:grpSpLocks noChangeAspect="1"/>
            </p:cNvGrpSpPr>
            <p:nvPr/>
          </p:nvGrpSpPr>
          <p:grpSpPr bwMode="auto">
            <a:xfrm>
              <a:off x="5616" y="10007"/>
              <a:ext cx="726" cy="415"/>
              <a:chOff x="5760" y="6624"/>
              <a:chExt cx="578" cy="330"/>
            </a:xfrm>
          </p:grpSpPr>
          <p:sp>
            <p:nvSpPr>
              <p:cNvPr id="487" name="Oval 360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88" name="Oval 361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89" name="Rectangle 362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90" name="Oval 363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77" name="Group 364"/>
            <p:cNvGrpSpPr>
              <a:grpSpLocks noChangeAspect="1"/>
            </p:cNvGrpSpPr>
            <p:nvPr/>
          </p:nvGrpSpPr>
          <p:grpSpPr bwMode="auto">
            <a:xfrm>
              <a:off x="5616" y="9792"/>
              <a:ext cx="726" cy="415"/>
              <a:chOff x="5760" y="6624"/>
              <a:chExt cx="578" cy="330"/>
            </a:xfrm>
          </p:grpSpPr>
          <p:sp>
            <p:nvSpPr>
              <p:cNvPr id="483" name="Oval 365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84" name="Oval 366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85" name="Rectangle 367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86" name="Oval 368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78" name="Group 369"/>
            <p:cNvGrpSpPr>
              <a:grpSpLocks noChangeAspect="1"/>
            </p:cNvGrpSpPr>
            <p:nvPr/>
          </p:nvGrpSpPr>
          <p:grpSpPr bwMode="auto">
            <a:xfrm>
              <a:off x="5616" y="9576"/>
              <a:ext cx="726" cy="415"/>
              <a:chOff x="5760" y="6624"/>
              <a:chExt cx="578" cy="330"/>
            </a:xfrm>
          </p:grpSpPr>
          <p:sp>
            <p:nvSpPr>
              <p:cNvPr id="479" name="Oval 370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80" name="Oval 371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81" name="Rectangle 372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82" name="Oval 373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495" name="Group 353"/>
          <p:cNvGrpSpPr>
            <a:grpSpLocks noChangeAspect="1"/>
          </p:cNvGrpSpPr>
          <p:nvPr/>
        </p:nvGrpSpPr>
        <p:grpSpPr bwMode="auto">
          <a:xfrm>
            <a:off x="2699792" y="2615307"/>
            <a:ext cx="529055" cy="597669"/>
            <a:chOff x="5613" y="9576"/>
            <a:chExt cx="729" cy="1053"/>
          </a:xfrm>
        </p:grpSpPr>
        <p:grpSp>
          <p:nvGrpSpPr>
            <p:cNvPr id="496" name="Group 354"/>
            <p:cNvGrpSpPr>
              <a:grpSpLocks noChangeAspect="1"/>
            </p:cNvGrpSpPr>
            <p:nvPr/>
          </p:nvGrpSpPr>
          <p:grpSpPr bwMode="auto">
            <a:xfrm>
              <a:off x="5613" y="10214"/>
              <a:ext cx="726" cy="415"/>
              <a:chOff x="5760" y="6624"/>
              <a:chExt cx="578" cy="330"/>
            </a:xfrm>
          </p:grpSpPr>
          <p:sp>
            <p:nvSpPr>
              <p:cNvPr id="512" name="Oval 355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" name="Oval 356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4" name="Rectangle 357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5" name="Oval 358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97" name="Group 359"/>
            <p:cNvGrpSpPr>
              <a:grpSpLocks noChangeAspect="1"/>
            </p:cNvGrpSpPr>
            <p:nvPr/>
          </p:nvGrpSpPr>
          <p:grpSpPr bwMode="auto">
            <a:xfrm>
              <a:off x="5616" y="10007"/>
              <a:ext cx="726" cy="415"/>
              <a:chOff x="5760" y="6624"/>
              <a:chExt cx="578" cy="330"/>
            </a:xfrm>
          </p:grpSpPr>
          <p:sp>
            <p:nvSpPr>
              <p:cNvPr id="508" name="Oval 360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9" name="Oval 361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0" name="Rectangle 362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1" name="Oval 363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98" name="Group 364"/>
            <p:cNvGrpSpPr>
              <a:grpSpLocks noChangeAspect="1"/>
            </p:cNvGrpSpPr>
            <p:nvPr/>
          </p:nvGrpSpPr>
          <p:grpSpPr bwMode="auto">
            <a:xfrm>
              <a:off x="5616" y="9792"/>
              <a:ext cx="726" cy="415"/>
              <a:chOff x="5760" y="6624"/>
              <a:chExt cx="578" cy="330"/>
            </a:xfrm>
          </p:grpSpPr>
          <p:sp>
            <p:nvSpPr>
              <p:cNvPr id="504" name="Oval 365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5" name="Oval 366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6" name="Rectangle 367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7" name="Oval 368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99" name="Group 369"/>
            <p:cNvGrpSpPr>
              <a:grpSpLocks noChangeAspect="1"/>
            </p:cNvGrpSpPr>
            <p:nvPr/>
          </p:nvGrpSpPr>
          <p:grpSpPr bwMode="auto">
            <a:xfrm>
              <a:off x="5616" y="9576"/>
              <a:ext cx="726" cy="415"/>
              <a:chOff x="5760" y="6624"/>
              <a:chExt cx="578" cy="330"/>
            </a:xfrm>
          </p:grpSpPr>
          <p:sp>
            <p:nvSpPr>
              <p:cNvPr id="500" name="Oval 370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1" name="Oval 371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2" name="Rectangle 372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3" name="Oval 373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516" name="Group 315"/>
          <p:cNvGrpSpPr>
            <a:grpSpLocks/>
          </p:cNvGrpSpPr>
          <p:nvPr/>
        </p:nvGrpSpPr>
        <p:grpSpPr bwMode="auto">
          <a:xfrm>
            <a:off x="4067944" y="404664"/>
            <a:ext cx="257175" cy="374650"/>
            <a:chOff x="6381" y="9364"/>
            <a:chExt cx="629" cy="930"/>
          </a:xfrm>
        </p:grpSpPr>
        <p:grpSp>
          <p:nvGrpSpPr>
            <p:cNvPr id="517" name="Group 316"/>
            <p:cNvGrpSpPr>
              <a:grpSpLocks noChangeAspect="1"/>
            </p:cNvGrpSpPr>
            <p:nvPr/>
          </p:nvGrpSpPr>
          <p:grpSpPr bwMode="auto">
            <a:xfrm>
              <a:off x="6392" y="9752"/>
              <a:ext cx="607" cy="542"/>
              <a:chOff x="5650" y="10392"/>
              <a:chExt cx="672" cy="600"/>
            </a:xfrm>
          </p:grpSpPr>
          <p:grpSp>
            <p:nvGrpSpPr>
              <p:cNvPr id="523" name="Group 317"/>
              <p:cNvGrpSpPr>
                <a:grpSpLocks noChangeAspect="1"/>
              </p:cNvGrpSpPr>
              <p:nvPr/>
            </p:nvGrpSpPr>
            <p:grpSpPr bwMode="auto">
              <a:xfrm>
                <a:off x="5650" y="10392"/>
                <a:ext cx="672" cy="600"/>
                <a:chOff x="5650" y="10392"/>
                <a:chExt cx="672" cy="600"/>
              </a:xfrm>
            </p:grpSpPr>
            <p:grpSp>
              <p:nvGrpSpPr>
                <p:cNvPr id="526" name="Group 318"/>
                <p:cNvGrpSpPr>
                  <a:grpSpLocks noChangeAspect="1"/>
                </p:cNvGrpSpPr>
                <p:nvPr/>
              </p:nvGrpSpPr>
              <p:grpSpPr bwMode="auto">
                <a:xfrm flipV="1">
                  <a:off x="5661" y="10936"/>
                  <a:ext cx="659" cy="56"/>
                  <a:chOff x="5616" y="7200"/>
                  <a:chExt cx="1872" cy="161"/>
                </a:xfrm>
              </p:grpSpPr>
              <p:sp>
                <p:nvSpPr>
                  <p:cNvPr id="533" name="Rectangle 3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16" y="7200"/>
                    <a:ext cx="1872" cy="113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34" name="Rectangle 3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16" y="7248"/>
                    <a:ext cx="1872" cy="113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527" name="Group 321"/>
                <p:cNvGrpSpPr>
                  <a:grpSpLocks noChangeAspect="1"/>
                </p:cNvGrpSpPr>
                <p:nvPr/>
              </p:nvGrpSpPr>
              <p:grpSpPr bwMode="auto">
                <a:xfrm>
                  <a:off x="6271" y="10392"/>
                  <a:ext cx="51" cy="595"/>
                  <a:chOff x="5661" y="10624"/>
                  <a:chExt cx="51" cy="351"/>
                </a:xfrm>
              </p:grpSpPr>
              <p:sp>
                <p:nvSpPr>
                  <p:cNvPr id="531" name="Rectangle 322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7" y="10624"/>
                    <a:ext cx="36" cy="306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32" name="Rectangle 323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1" y="10850"/>
                    <a:ext cx="51" cy="125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528" name="Group 324"/>
                <p:cNvGrpSpPr>
                  <a:grpSpLocks noChangeAspect="1"/>
                </p:cNvGrpSpPr>
                <p:nvPr/>
              </p:nvGrpSpPr>
              <p:grpSpPr bwMode="auto">
                <a:xfrm>
                  <a:off x="5650" y="10396"/>
                  <a:ext cx="51" cy="595"/>
                  <a:chOff x="5661" y="10624"/>
                  <a:chExt cx="51" cy="351"/>
                </a:xfrm>
              </p:grpSpPr>
              <p:sp>
                <p:nvSpPr>
                  <p:cNvPr id="529" name="Rectangle 325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7" y="10624"/>
                    <a:ext cx="36" cy="306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30" name="Rectangle 326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1" y="10850"/>
                    <a:ext cx="51" cy="125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sp>
            <p:nvSpPr>
              <p:cNvPr id="524" name="Oval 327"/>
              <p:cNvSpPr>
                <a:spLocks noChangeAspect="1" noChangeArrowheads="1"/>
              </p:cNvSpPr>
              <p:nvPr/>
            </p:nvSpPr>
            <p:spPr bwMode="auto">
              <a:xfrm>
                <a:off x="5803" y="10790"/>
                <a:ext cx="360" cy="91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5" name="Rectangle 328"/>
              <p:cNvSpPr>
                <a:spLocks noChangeAspect="1" noChangeArrowheads="1"/>
              </p:cNvSpPr>
              <p:nvPr/>
            </p:nvSpPr>
            <p:spPr bwMode="auto">
              <a:xfrm flipV="1">
                <a:off x="5956" y="10875"/>
                <a:ext cx="51" cy="62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18" name="Group 329"/>
            <p:cNvGrpSpPr>
              <a:grpSpLocks noChangeAspect="1"/>
            </p:cNvGrpSpPr>
            <p:nvPr/>
          </p:nvGrpSpPr>
          <p:grpSpPr bwMode="auto">
            <a:xfrm>
              <a:off x="6381" y="9364"/>
              <a:ext cx="629" cy="788"/>
              <a:chOff x="1136" y="2130"/>
              <a:chExt cx="9780" cy="12257"/>
            </a:xfrm>
          </p:grpSpPr>
          <p:sp>
            <p:nvSpPr>
              <p:cNvPr id="519" name="Freeform 330"/>
              <p:cNvSpPr>
                <a:spLocks noChangeAspect="1"/>
              </p:cNvSpPr>
              <p:nvPr/>
            </p:nvSpPr>
            <p:spPr bwMode="auto">
              <a:xfrm>
                <a:off x="1136" y="2130"/>
                <a:ext cx="9780" cy="12257"/>
              </a:xfrm>
              <a:custGeom>
                <a:avLst/>
                <a:gdLst>
                  <a:gd name="T0" fmla="*/ 3240 w 9780"/>
                  <a:gd name="T1" fmla="*/ 17 h 12257"/>
                  <a:gd name="T2" fmla="*/ 6570 w 9780"/>
                  <a:gd name="T3" fmla="*/ 17 h 12257"/>
                  <a:gd name="T4" fmla="*/ 9780 w 9780"/>
                  <a:gd name="T5" fmla="*/ 4007 h 12257"/>
                  <a:gd name="T6" fmla="*/ 9780 w 9780"/>
                  <a:gd name="T7" fmla="*/ 8177 h 12257"/>
                  <a:gd name="T8" fmla="*/ 6570 w 9780"/>
                  <a:gd name="T9" fmla="*/ 12257 h 12257"/>
                  <a:gd name="T10" fmla="*/ 3300 w 9780"/>
                  <a:gd name="T11" fmla="*/ 12257 h 12257"/>
                  <a:gd name="T12" fmla="*/ 30 w 9780"/>
                  <a:gd name="T13" fmla="*/ 8177 h 12257"/>
                  <a:gd name="T14" fmla="*/ 0 w 9780"/>
                  <a:gd name="T15" fmla="*/ 4067 h 12257"/>
                  <a:gd name="T16" fmla="*/ 324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0" name="Freeform 331"/>
              <p:cNvSpPr>
                <a:spLocks noChangeAspect="1"/>
              </p:cNvSpPr>
              <p:nvPr/>
            </p:nvSpPr>
            <p:spPr bwMode="auto">
              <a:xfrm>
                <a:off x="1279" y="2277"/>
                <a:ext cx="9485" cy="11944"/>
              </a:xfrm>
              <a:custGeom>
                <a:avLst/>
                <a:gdLst>
                  <a:gd name="T0" fmla="*/ 2696 w 9780"/>
                  <a:gd name="T1" fmla="*/ 17 h 12257"/>
                  <a:gd name="T2" fmla="*/ 5468 w 9780"/>
                  <a:gd name="T3" fmla="*/ 17 h 12257"/>
                  <a:gd name="T4" fmla="*/ 8139 w 9780"/>
                  <a:gd name="T5" fmla="*/ 3431 h 12257"/>
                  <a:gd name="T6" fmla="*/ 8139 w 9780"/>
                  <a:gd name="T7" fmla="*/ 7002 h 12257"/>
                  <a:gd name="T8" fmla="*/ 5468 w 9780"/>
                  <a:gd name="T9" fmla="*/ 10495 h 12257"/>
                  <a:gd name="T10" fmla="*/ 2745 w 9780"/>
                  <a:gd name="T11" fmla="*/ 10495 h 12257"/>
                  <a:gd name="T12" fmla="*/ 24 w 9780"/>
                  <a:gd name="T13" fmla="*/ 7002 h 12257"/>
                  <a:gd name="T14" fmla="*/ 0 w 9780"/>
                  <a:gd name="T15" fmla="*/ 3482 h 12257"/>
                  <a:gd name="T16" fmla="*/ 2696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1" name="Freeform 332"/>
              <p:cNvSpPr>
                <a:spLocks noChangeAspect="1"/>
              </p:cNvSpPr>
              <p:nvPr/>
            </p:nvSpPr>
            <p:spPr bwMode="auto">
              <a:xfrm>
                <a:off x="2884" y="2297"/>
                <a:ext cx="6300" cy="9420"/>
              </a:xfrm>
              <a:custGeom>
                <a:avLst/>
                <a:gdLst>
                  <a:gd name="T0" fmla="*/ 1560 w 6300"/>
                  <a:gd name="T1" fmla="*/ 0 h 9420"/>
                  <a:gd name="T2" fmla="*/ 4740 w 6300"/>
                  <a:gd name="T3" fmla="*/ 0 h 9420"/>
                  <a:gd name="T4" fmla="*/ 6300 w 6300"/>
                  <a:gd name="T5" fmla="*/ 3990 h 9420"/>
                  <a:gd name="T6" fmla="*/ 6300 w 6300"/>
                  <a:gd name="T7" fmla="*/ 6900 h 9420"/>
                  <a:gd name="T8" fmla="*/ 4200 w 6300"/>
                  <a:gd name="T9" fmla="*/ 9420 h 9420"/>
                  <a:gd name="T10" fmla="*/ 2070 w 6300"/>
                  <a:gd name="T11" fmla="*/ 9420 h 9420"/>
                  <a:gd name="T12" fmla="*/ 0 w 6300"/>
                  <a:gd name="T13" fmla="*/ 6870 h 9420"/>
                  <a:gd name="T14" fmla="*/ 0 w 6300"/>
                  <a:gd name="T15" fmla="*/ 3960 h 9420"/>
                  <a:gd name="T16" fmla="*/ 1560 w 6300"/>
                  <a:gd name="T17" fmla="*/ 0 h 94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00"/>
                  <a:gd name="T28" fmla="*/ 0 h 9420"/>
                  <a:gd name="T29" fmla="*/ 6300 w 6300"/>
                  <a:gd name="T30" fmla="*/ 9420 h 94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00" h="9420">
                    <a:moveTo>
                      <a:pt x="1560" y="0"/>
                    </a:moveTo>
                    <a:lnTo>
                      <a:pt x="4740" y="0"/>
                    </a:lnTo>
                    <a:lnTo>
                      <a:pt x="6300" y="3990"/>
                    </a:lnTo>
                    <a:lnTo>
                      <a:pt x="6300" y="6900"/>
                    </a:lnTo>
                    <a:lnTo>
                      <a:pt x="4200" y="9420"/>
                    </a:lnTo>
                    <a:lnTo>
                      <a:pt x="2070" y="9420"/>
                    </a:lnTo>
                    <a:lnTo>
                      <a:pt x="0" y="6870"/>
                    </a:lnTo>
                    <a:lnTo>
                      <a:pt x="0" y="3960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2" name="Freeform 333"/>
              <p:cNvSpPr>
                <a:spLocks noChangeAspect="1"/>
              </p:cNvSpPr>
              <p:nvPr/>
            </p:nvSpPr>
            <p:spPr bwMode="auto">
              <a:xfrm>
                <a:off x="4496" y="2807"/>
                <a:ext cx="3120" cy="6810"/>
              </a:xfrm>
              <a:custGeom>
                <a:avLst/>
                <a:gdLst>
                  <a:gd name="T0" fmla="*/ 1050 w 3120"/>
                  <a:gd name="T1" fmla="*/ 0 h 6810"/>
                  <a:gd name="T2" fmla="*/ 2100 w 3120"/>
                  <a:gd name="T3" fmla="*/ 0 h 6810"/>
                  <a:gd name="T4" fmla="*/ 3120 w 3120"/>
                  <a:gd name="T5" fmla="*/ 3420 h 6810"/>
                  <a:gd name="T6" fmla="*/ 3120 w 3120"/>
                  <a:gd name="T7" fmla="*/ 5220 h 6810"/>
                  <a:gd name="T8" fmla="*/ 2010 w 3120"/>
                  <a:gd name="T9" fmla="*/ 6810 h 6810"/>
                  <a:gd name="T10" fmla="*/ 1020 w 3120"/>
                  <a:gd name="T11" fmla="*/ 6810 h 6810"/>
                  <a:gd name="T12" fmla="*/ 0 w 3120"/>
                  <a:gd name="T13" fmla="*/ 5190 h 6810"/>
                  <a:gd name="T14" fmla="*/ 0 w 3120"/>
                  <a:gd name="T15" fmla="*/ 3360 h 6810"/>
                  <a:gd name="T16" fmla="*/ 1050 w 3120"/>
                  <a:gd name="T17" fmla="*/ 0 h 68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0"/>
                  <a:gd name="T28" fmla="*/ 0 h 6810"/>
                  <a:gd name="T29" fmla="*/ 3120 w 3120"/>
                  <a:gd name="T30" fmla="*/ 6810 h 68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0" h="6810">
                    <a:moveTo>
                      <a:pt x="1050" y="0"/>
                    </a:moveTo>
                    <a:lnTo>
                      <a:pt x="2100" y="0"/>
                    </a:lnTo>
                    <a:lnTo>
                      <a:pt x="3120" y="3420"/>
                    </a:lnTo>
                    <a:lnTo>
                      <a:pt x="3120" y="5220"/>
                    </a:lnTo>
                    <a:lnTo>
                      <a:pt x="2010" y="6810"/>
                    </a:lnTo>
                    <a:lnTo>
                      <a:pt x="1020" y="6810"/>
                    </a:lnTo>
                    <a:lnTo>
                      <a:pt x="0" y="5190"/>
                    </a:lnTo>
                    <a:lnTo>
                      <a:pt x="0" y="3360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554" name="Text Box 214"/>
          <p:cNvSpPr txBox="1">
            <a:spLocks noChangeArrowheads="1"/>
          </p:cNvSpPr>
          <p:nvPr/>
        </p:nvSpPr>
        <p:spPr bwMode="auto">
          <a:xfrm>
            <a:off x="6444208" y="1412776"/>
            <a:ext cx="349776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/>
              <a:t>T7</a:t>
            </a:r>
            <a:endParaRPr lang="en-US" sz="1100" dirty="0"/>
          </a:p>
        </p:txBody>
      </p:sp>
      <p:grpSp>
        <p:nvGrpSpPr>
          <p:cNvPr id="555" name="Group 315"/>
          <p:cNvGrpSpPr>
            <a:grpSpLocks/>
          </p:cNvGrpSpPr>
          <p:nvPr/>
        </p:nvGrpSpPr>
        <p:grpSpPr bwMode="auto">
          <a:xfrm>
            <a:off x="7308304" y="332656"/>
            <a:ext cx="257175" cy="374650"/>
            <a:chOff x="6381" y="9364"/>
            <a:chExt cx="629" cy="930"/>
          </a:xfrm>
        </p:grpSpPr>
        <p:grpSp>
          <p:nvGrpSpPr>
            <p:cNvPr id="556" name="Group 316"/>
            <p:cNvGrpSpPr>
              <a:grpSpLocks noChangeAspect="1"/>
            </p:cNvGrpSpPr>
            <p:nvPr/>
          </p:nvGrpSpPr>
          <p:grpSpPr bwMode="auto">
            <a:xfrm>
              <a:off x="6392" y="9752"/>
              <a:ext cx="607" cy="542"/>
              <a:chOff x="5650" y="10392"/>
              <a:chExt cx="672" cy="600"/>
            </a:xfrm>
          </p:grpSpPr>
          <p:grpSp>
            <p:nvGrpSpPr>
              <p:cNvPr id="562" name="Group 317"/>
              <p:cNvGrpSpPr>
                <a:grpSpLocks noChangeAspect="1"/>
              </p:cNvGrpSpPr>
              <p:nvPr/>
            </p:nvGrpSpPr>
            <p:grpSpPr bwMode="auto">
              <a:xfrm>
                <a:off x="5650" y="10392"/>
                <a:ext cx="672" cy="600"/>
                <a:chOff x="5650" y="10392"/>
                <a:chExt cx="672" cy="600"/>
              </a:xfrm>
            </p:grpSpPr>
            <p:grpSp>
              <p:nvGrpSpPr>
                <p:cNvPr id="565" name="Group 318"/>
                <p:cNvGrpSpPr>
                  <a:grpSpLocks noChangeAspect="1"/>
                </p:cNvGrpSpPr>
                <p:nvPr/>
              </p:nvGrpSpPr>
              <p:grpSpPr bwMode="auto">
                <a:xfrm flipV="1">
                  <a:off x="5661" y="10936"/>
                  <a:ext cx="659" cy="56"/>
                  <a:chOff x="5616" y="7200"/>
                  <a:chExt cx="1872" cy="161"/>
                </a:xfrm>
              </p:grpSpPr>
              <p:sp>
                <p:nvSpPr>
                  <p:cNvPr id="572" name="Rectangle 3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16" y="7200"/>
                    <a:ext cx="1872" cy="113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3" name="Rectangle 3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16" y="7248"/>
                    <a:ext cx="1872" cy="113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566" name="Group 321"/>
                <p:cNvGrpSpPr>
                  <a:grpSpLocks noChangeAspect="1"/>
                </p:cNvGrpSpPr>
                <p:nvPr/>
              </p:nvGrpSpPr>
              <p:grpSpPr bwMode="auto">
                <a:xfrm>
                  <a:off x="6271" y="10392"/>
                  <a:ext cx="51" cy="595"/>
                  <a:chOff x="5661" y="10624"/>
                  <a:chExt cx="51" cy="351"/>
                </a:xfrm>
              </p:grpSpPr>
              <p:sp>
                <p:nvSpPr>
                  <p:cNvPr id="570" name="Rectangle 322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7" y="10624"/>
                    <a:ext cx="36" cy="306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71" name="Rectangle 323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1" y="10850"/>
                    <a:ext cx="51" cy="125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567" name="Group 324"/>
                <p:cNvGrpSpPr>
                  <a:grpSpLocks noChangeAspect="1"/>
                </p:cNvGrpSpPr>
                <p:nvPr/>
              </p:nvGrpSpPr>
              <p:grpSpPr bwMode="auto">
                <a:xfrm>
                  <a:off x="5650" y="10396"/>
                  <a:ext cx="51" cy="595"/>
                  <a:chOff x="5661" y="10624"/>
                  <a:chExt cx="51" cy="351"/>
                </a:xfrm>
              </p:grpSpPr>
              <p:sp>
                <p:nvSpPr>
                  <p:cNvPr id="568" name="Rectangle 325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7" y="10624"/>
                    <a:ext cx="36" cy="306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569" name="Rectangle 326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1" y="10850"/>
                    <a:ext cx="51" cy="125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sp>
            <p:nvSpPr>
              <p:cNvPr id="563" name="Oval 327"/>
              <p:cNvSpPr>
                <a:spLocks noChangeAspect="1" noChangeArrowheads="1"/>
              </p:cNvSpPr>
              <p:nvPr/>
            </p:nvSpPr>
            <p:spPr bwMode="auto">
              <a:xfrm>
                <a:off x="5803" y="10790"/>
                <a:ext cx="360" cy="91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4" name="Rectangle 328"/>
              <p:cNvSpPr>
                <a:spLocks noChangeAspect="1" noChangeArrowheads="1"/>
              </p:cNvSpPr>
              <p:nvPr/>
            </p:nvSpPr>
            <p:spPr bwMode="auto">
              <a:xfrm flipV="1">
                <a:off x="5956" y="10875"/>
                <a:ext cx="51" cy="62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57" name="Group 329"/>
            <p:cNvGrpSpPr>
              <a:grpSpLocks noChangeAspect="1"/>
            </p:cNvGrpSpPr>
            <p:nvPr/>
          </p:nvGrpSpPr>
          <p:grpSpPr bwMode="auto">
            <a:xfrm>
              <a:off x="6381" y="9364"/>
              <a:ext cx="629" cy="788"/>
              <a:chOff x="1136" y="2130"/>
              <a:chExt cx="9780" cy="12257"/>
            </a:xfrm>
          </p:grpSpPr>
          <p:sp>
            <p:nvSpPr>
              <p:cNvPr id="558" name="Freeform 330"/>
              <p:cNvSpPr>
                <a:spLocks noChangeAspect="1"/>
              </p:cNvSpPr>
              <p:nvPr/>
            </p:nvSpPr>
            <p:spPr bwMode="auto">
              <a:xfrm>
                <a:off x="1136" y="2130"/>
                <a:ext cx="9780" cy="12257"/>
              </a:xfrm>
              <a:custGeom>
                <a:avLst/>
                <a:gdLst>
                  <a:gd name="T0" fmla="*/ 3240 w 9780"/>
                  <a:gd name="T1" fmla="*/ 17 h 12257"/>
                  <a:gd name="T2" fmla="*/ 6570 w 9780"/>
                  <a:gd name="T3" fmla="*/ 17 h 12257"/>
                  <a:gd name="T4" fmla="*/ 9780 w 9780"/>
                  <a:gd name="T5" fmla="*/ 4007 h 12257"/>
                  <a:gd name="T6" fmla="*/ 9780 w 9780"/>
                  <a:gd name="T7" fmla="*/ 8177 h 12257"/>
                  <a:gd name="T8" fmla="*/ 6570 w 9780"/>
                  <a:gd name="T9" fmla="*/ 12257 h 12257"/>
                  <a:gd name="T10" fmla="*/ 3300 w 9780"/>
                  <a:gd name="T11" fmla="*/ 12257 h 12257"/>
                  <a:gd name="T12" fmla="*/ 30 w 9780"/>
                  <a:gd name="T13" fmla="*/ 8177 h 12257"/>
                  <a:gd name="T14" fmla="*/ 0 w 9780"/>
                  <a:gd name="T15" fmla="*/ 4067 h 12257"/>
                  <a:gd name="T16" fmla="*/ 324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9" name="Freeform 331"/>
              <p:cNvSpPr>
                <a:spLocks noChangeAspect="1"/>
              </p:cNvSpPr>
              <p:nvPr/>
            </p:nvSpPr>
            <p:spPr bwMode="auto">
              <a:xfrm>
                <a:off x="1279" y="2277"/>
                <a:ext cx="9485" cy="11944"/>
              </a:xfrm>
              <a:custGeom>
                <a:avLst/>
                <a:gdLst>
                  <a:gd name="T0" fmla="*/ 2696 w 9780"/>
                  <a:gd name="T1" fmla="*/ 17 h 12257"/>
                  <a:gd name="T2" fmla="*/ 5468 w 9780"/>
                  <a:gd name="T3" fmla="*/ 17 h 12257"/>
                  <a:gd name="T4" fmla="*/ 8139 w 9780"/>
                  <a:gd name="T5" fmla="*/ 3431 h 12257"/>
                  <a:gd name="T6" fmla="*/ 8139 w 9780"/>
                  <a:gd name="T7" fmla="*/ 7002 h 12257"/>
                  <a:gd name="T8" fmla="*/ 5468 w 9780"/>
                  <a:gd name="T9" fmla="*/ 10495 h 12257"/>
                  <a:gd name="T10" fmla="*/ 2745 w 9780"/>
                  <a:gd name="T11" fmla="*/ 10495 h 12257"/>
                  <a:gd name="T12" fmla="*/ 24 w 9780"/>
                  <a:gd name="T13" fmla="*/ 7002 h 12257"/>
                  <a:gd name="T14" fmla="*/ 0 w 9780"/>
                  <a:gd name="T15" fmla="*/ 3482 h 12257"/>
                  <a:gd name="T16" fmla="*/ 2696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0" name="Freeform 332"/>
              <p:cNvSpPr>
                <a:spLocks noChangeAspect="1"/>
              </p:cNvSpPr>
              <p:nvPr/>
            </p:nvSpPr>
            <p:spPr bwMode="auto">
              <a:xfrm>
                <a:off x="2884" y="2297"/>
                <a:ext cx="6300" cy="9420"/>
              </a:xfrm>
              <a:custGeom>
                <a:avLst/>
                <a:gdLst>
                  <a:gd name="T0" fmla="*/ 1560 w 6300"/>
                  <a:gd name="T1" fmla="*/ 0 h 9420"/>
                  <a:gd name="T2" fmla="*/ 4740 w 6300"/>
                  <a:gd name="T3" fmla="*/ 0 h 9420"/>
                  <a:gd name="T4" fmla="*/ 6300 w 6300"/>
                  <a:gd name="T5" fmla="*/ 3990 h 9420"/>
                  <a:gd name="T6" fmla="*/ 6300 w 6300"/>
                  <a:gd name="T7" fmla="*/ 6900 h 9420"/>
                  <a:gd name="T8" fmla="*/ 4200 w 6300"/>
                  <a:gd name="T9" fmla="*/ 9420 h 9420"/>
                  <a:gd name="T10" fmla="*/ 2070 w 6300"/>
                  <a:gd name="T11" fmla="*/ 9420 h 9420"/>
                  <a:gd name="T12" fmla="*/ 0 w 6300"/>
                  <a:gd name="T13" fmla="*/ 6870 h 9420"/>
                  <a:gd name="T14" fmla="*/ 0 w 6300"/>
                  <a:gd name="T15" fmla="*/ 3960 h 9420"/>
                  <a:gd name="T16" fmla="*/ 1560 w 6300"/>
                  <a:gd name="T17" fmla="*/ 0 h 94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00"/>
                  <a:gd name="T28" fmla="*/ 0 h 9420"/>
                  <a:gd name="T29" fmla="*/ 6300 w 6300"/>
                  <a:gd name="T30" fmla="*/ 9420 h 94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00" h="9420">
                    <a:moveTo>
                      <a:pt x="1560" y="0"/>
                    </a:moveTo>
                    <a:lnTo>
                      <a:pt x="4740" y="0"/>
                    </a:lnTo>
                    <a:lnTo>
                      <a:pt x="6300" y="3990"/>
                    </a:lnTo>
                    <a:lnTo>
                      <a:pt x="6300" y="6900"/>
                    </a:lnTo>
                    <a:lnTo>
                      <a:pt x="4200" y="9420"/>
                    </a:lnTo>
                    <a:lnTo>
                      <a:pt x="2070" y="9420"/>
                    </a:lnTo>
                    <a:lnTo>
                      <a:pt x="0" y="6870"/>
                    </a:lnTo>
                    <a:lnTo>
                      <a:pt x="0" y="3960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1" name="Freeform 333"/>
              <p:cNvSpPr>
                <a:spLocks noChangeAspect="1"/>
              </p:cNvSpPr>
              <p:nvPr/>
            </p:nvSpPr>
            <p:spPr bwMode="auto">
              <a:xfrm>
                <a:off x="4496" y="2807"/>
                <a:ext cx="3120" cy="6810"/>
              </a:xfrm>
              <a:custGeom>
                <a:avLst/>
                <a:gdLst>
                  <a:gd name="T0" fmla="*/ 1050 w 3120"/>
                  <a:gd name="T1" fmla="*/ 0 h 6810"/>
                  <a:gd name="T2" fmla="*/ 2100 w 3120"/>
                  <a:gd name="T3" fmla="*/ 0 h 6810"/>
                  <a:gd name="T4" fmla="*/ 3120 w 3120"/>
                  <a:gd name="T5" fmla="*/ 3420 h 6810"/>
                  <a:gd name="T6" fmla="*/ 3120 w 3120"/>
                  <a:gd name="T7" fmla="*/ 5220 h 6810"/>
                  <a:gd name="T8" fmla="*/ 2010 w 3120"/>
                  <a:gd name="T9" fmla="*/ 6810 h 6810"/>
                  <a:gd name="T10" fmla="*/ 1020 w 3120"/>
                  <a:gd name="T11" fmla="*/ 6810 h 6810"/>
                  <a:gd name="T12" fmla="*/ 0 w 3120"/>
                  <a:gd name="T13" fmla="*/ 5190 h 6810"/>
                  <a:gd name="T14" fmla="*/ 0 w 3120"/>
                  <a:gd name="T15" fmla="*/ 3360 h 6810"/>
                  <a:gd name="T16" fmla="*/ 1050 w 3120"/>
                  <a:gd name="T17" fmla="*/ 0 h 68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0"/>
                  <a:gd name="T28" fmla="*/ 0 h 6810"/>
                  <a:gd name="T29" fmla="*/ 3120 w 3120"/>
                  <a:gd name="T30" fmla="*/ 6810 h 68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0" h="6810">
                    <a:moveTo>
                      <a:pt x="1050" y="0"/>
                    </a:moveTo>
                    <a:lnTo>
                      <a:pt x="2100" y="0"/>
                    </a:lnTo>
                    <a:lnTo>
                      <a:pt x="3120" y="3420"/>
                    </a:lnTo>
                    <a:lnTo>
                      <a:pt x="3120" y="5220"/>
                    </a:lnTo>
                    <a:lnTo>
                      <a:pt x="2010" y="6810"/>
                    </a:lnTo>
                    <a:lnTo>
                      <a:pt x="1020" y="6810"/>
                    </a:lnTo>
                    <a:lnTo>
                      <a:pt x="0" y="5190"/>
                    </a:lnTo>
                    <a:lnTo>
                      <a:pt x="0" y="3360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574" name="Text Box 214"/>
          <p:cNvSpPr txBox="1">
            <a:spLocks noChangeArrowheads="1"/>
          </p:cNvSpPr>
          <p:nvPr/>
        </p:nvSpPr>
        <p:spPr bwMode="auto">
          <a:xfrm>
            <a:off x="7236296" y="764704"/>
            <a:ext cx="349776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/>
              <a:t>T8</a:t>
            </a:r>
            <a:endParaRPr lang="en-US" sz="1100" dirty="0"/>
          </a:p>
        </p:txBody>
      </p:sp>
      <p:sp>
        <p:nvSpPr>
          <p:cNvPr id="535" name="Line 166"/>
          <p:cNvSpPr>
            <a:spLocks noChangeShapeType="1"/>
          </p:cNvSpPr>
          <p:nvPr/>
        </p:nvSpPr>
        <p:spPr bwMode="auto">
          <a:xfrm flipH="1" flipV="1">
            <a:off x="3851920" y="3573016"/>
            <a:ext cx="216024" cy="72008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36" name="Line 166"/>
          <p:cNvSpPr>
            <a:spLocks noChangeShapeType="1"/>
          </p:cNvSpPr>
          <p:nvPr/>
        </p:nvSpPr>
        <p:spPr bwMode="auto">
          <a:xfrm flipV="1">
            <a:off x="4932040" y="4293096"/>
            <a:ext cx="0" cy="43204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89888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266950" y="552450"/>
          <a:ext cx="4010025" cy="1943100"/>
        </p:xfrm>
        <a:graphic>
          <a:graphicData uri="http://schemas.openxmlformats.org/presentationml/2006/ole">
            <p:oleObj spid="_x0000_s1028" name="Documento" r:id="rId3" imgW="5564104" imgH="2707907" progId="Word.Document.12">
              <p:embed/>
            </p:oleObj>
          </a:graphicData>
        </a:graphic>
      </p:graphicFrame>
      <p:sp>
        <p:nvSpPr>
          <p:cNvPr id="3" name="Retângulo 2"/>
          <p:cNvSpPr/>
          <p:nvPr/>
        </p:nvSpPr>
        <p:spPr>
          <a:xfrm>
            <a:off x="755576" y="2564904"/>
            <a:ext cx="813690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US" b="1" u="sng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Stage 01 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endParaRPr lang="pt-BR" sz="105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="1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Course of Fire Type:</a:t>
            </a:r>
            <a:r>
              <a:rPr lang="en-US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 Medium course	</a:t>
            </a:r>
            <a:r>
              <a:rPr lang="en-US" sz="1400" b="1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Percentage of the Match:</a:t>
            </a:r>
            <a:r>
              <a:rPr lang="en-US" sz="1400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 7,0 %</a:t>
            </a:r>
            <a:endParaRPr lang="pt-BR" sz="105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12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en-U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Targets: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09 IPSC Target, 02 IPSC Poppers and 01 Plate. </a:t>
            </a:r>
          </a:p>
          <a:p>
            <a:pPr lvl="0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Minimum number of rounds: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21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Handgun ready condition: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Unloaded and holstered.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Start position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: Sited, Heels touching the Start  Line, hands on knees.</a:t>
            </a:r>
            <a:r>
              <a:rPr lang="en-U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Time Starts: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on audible signal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Procedure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: at the start signal, engage targets.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3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51"/>
          <p:cNvGrpSpPr>
            <a:grpSpLocks/>
          </p:cNvGrpSpPr>
          <p:nvPr/>
        </p:nvGrpSpPr>
        <p:grpSpPr bwMode="auto">
          <a:xfrm>
            <a:off x="2771800" y="2780928"/>
            <a:ext cx="288032" cy="922784"/>
            <a:chOff x="1584" y="1152"/>
            <a:chExt cx="192" cy="672"/>
          </a:xfrm>
          <a:solidFill>
            <a:srgbClr val="FFFF00"/>
          </a:solidFill>
        </p:grpSpPr>
        <p:sp>
          <p:nvSpPr>
            <p:cNvPr id="19" name="Oval 252"/>
            <p:cNvSpPr>
              <a:spLocks noChangeArrowheads="1"/>
            </p:cNvSpPr>
            <p:nvPr/>
          </p:nvSpPr>
          <p:spPr bwMode="auto">
            <a:xfrm>
              <a:off x="1584" y="1152"/>
              <a:ext cx="192" cy="192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" name="Line 253"/>
            <p:cNvSpPr>
              <a:spLocks noChangeShapeType="1"/>
            </p:cNvSpPr>
            <p:nvPr/>
          </p:nvSpPr>
          <p:spPr bwMode="auto">
            <a:xfrm flipH="1">
              <a:off x="1584" y="1344"/>
              <a:ext cx="19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" name="Line 254"/>
            <p:cNvSpPr>
              <a:spLocks noChangeShapeType="1"/>
            </p:cNvSpPr>
            <p:nvPr/>
          </p:nvSpPr>
          <p:spPr bwMode="auto">
            <a:xfrm>
              <a:off x="1680" y="1344"/>
              <a:ext cx="0" cy="4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5" name="Group 309"/>
          <p:cNvGrpSpPr>
            <a:grpSpLocks/>
          </p:cNvGrpSpPr>
          <p:nvPr/>
        </p:nvGrpSpPr>
        <p:grpSpPr bwMode="auto">
          <a:xfrm>
            <a:off x="1258888" y="2781300"/>
            <a:ext cx="288925" cy="922338"/>
            <a:chOff x="768" y="1248"/>
            <a:chExt cx="192" cy="672"/>
          </a:xfrm>
        </p:grpSpPr>
        <p:sp>
          <p:nvSpPr>
            <p:cNvPr id="3145" name="Rectangle 308"/>
            <p:cNvSpPr>
              <a:spLocks noChangeArrowheads="1"/>
            </p:cNvSpPr>
            <p:nvPr/>
          </p:nvSpPr>
          <p:spPr bwMode="auto">
            <a:xfrm>
              <a:off x="768" y="1248"/>
              <a:ext cx="192" cy="19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46" name="Line 306"/>
            <p:cNvSpPr>
              <a:spLocks noChangeShapeType="1"/>
            </p:cNvSpPr>
            <p:nvPr/>
          </p:nvSpPr>
          <p:spPr bwMode="auto">
            <a:xfrm flipH="1">
              <a:off x="768" y="144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47" name="Line 307"/>
            <p:cNvSpPr>
              <a:spLocks noChangeShapeType="1"/>
            </p:cNvSpPr>
            <p:nvPr/>
          </p:nvSpPr>
          <p:spPr bwMode="auto">
            <a:xfrm>
              <a:off x="864" y="1440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251"/>
          <p:cNvGrpSpPr>
            <a:grpSpLocks/>
          </p:cNvGrpSpPr>
          <p:nvPr/>
        </p:nvGrpSpPr>
        <p:grpSpPr bwMode="auto">
          <a:xfrm>
            <a:off x="1259632" y="3140968"/>
            <a:ext cx="288032" cy="922784"/>
            <a:chOff x="1584" y="1152"/>
            <a:chExt cx="192" cy="672"/>
          </a:xfrm>
          <a:solidFill>
            <a:srgbClr val="FFFF00"/>
          </a:solidFill>
        </p:grpSpPr>
        <p:sp>
          <p:nvSpPr>
            <p:cNvPr id="7" name="Oval 252"/>
            <p:cNvSpPr>
              <a:spLocks noChangeArrowheads="1"/>
            </p:cNvSpPr>
            <p:nvPr/>
          </p:nvSpPr>
          <p:spPr bwMode="auto">
            <a:xfrm>
              <a:off x="1584" y="1152"/>
              <a:ext cx="192" cy="192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Line 253"/>
            <p:cNvSpPr>
              <a:spLocks noChangeShapeType="1"/>
            </p:cNvSpPr>
            <p:nvPr/>
          </p:nvSpPr>
          <p:spPr bwMode="auto">
            <a:xfrm flipH="1">
              <a:off x="1584" y="1344"/>
              <a:ext cx="19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Line 254"/>
            <p:cNvSpPr>
              <a:spLocks noChangeShapeType="1"/>
            </p:cNvSpPr>
            <p:nvPr/>
          </p:nvSpPr>
          <p:spPr bwMode="auto">
            <a:xfrm>
              <a:off x="1680" y="1344"/>
              <a:ext cx="0" cy="4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10" name="Group 309"/>
          <p:cNvGrpSpPr>
            <a:grpSpLocks/>
          </p:cNvGrpSpPr>
          <p:nvPr/>
        </p:nvGrpSpPr>
        <p:grpSpPr bwMode="auto">
          <a:xfrm>
            <a:off x="2771775" y="3141663"/>
            <a:ext cx="287338" cy="922337"/>
            <a:chOff x="768" y="1248"/>
            <a:chExt cx="192" cy="672"/>
          </a:xfrm>
        </p:grpSpPr>
        <p:sp>
          <p:nvSpPr>
            <p:cNvPr id="3142" name="Rectangle 308"/>
            <p:cNvSpPr>
              <a:spLocks noChangeArrowheads="1"/>
            </p:cNvSpPr>
            <p:nvPr/>
          </p:nvSpPr>
          <p:spPr bwMode="auto">
            <a:xfrm>
              <a:off x="768" y="1248"/>
              <a:ext cx="192" cy="19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43" name="Line 306"/>
            <p:cNvSpPr>
              <a:spLocks noChangeShapeType="1"/>
            </p:cNvSpPr>
            <p:nvPr/>
          </p:nvSpPr>
          <p:spPr bwMode="auto">
            <a:xfrm flipH="1">
              <a:off x="768" y="144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44" name="Line 307"/>
            <p:cNvSpPr>
              <a:spLocks noChangeShapeType="1"/>
            </p:cNvSpPr>
            <p:nvPr/>
          </p:nvSpPr>
          <p:spPr bwMode="auto">
            <a:xfrm>
              <a:off x="864" y="1440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" name="Grupo 299"/>
          <p:cNvGrpSpPr/>
          <p:nvPr/>
        </p:nvGrpSpPr>
        <p:grpSpPr>
          <a:xfrm rot="21600000">
            <a:off x="2051720" y="2564904"/>
            <a:ext cx="340233" cy="809732"/>
            <a:chOff x="8532440" y="5373211"/>
            <a:chExt cx="360040" cy="957261"/>
          </a:xfrm>
          <a:solidFill>
            <a:srgbClr val="FFFF00"/>
          </a:solidFill>
        </p:grpSpPr>
        <p:grpSp>
          <p:nvGrpSpPr>
            <p:cNvPr id="15" name="Group 365"/>
            <p:cNvGrpSpPr>
              <a:grpSpLocks/>
            </p:cNvGrpSpPr>
            <p:nvPr/>
          </p:nvGrpSpPr>
          <p:grpSpPr bwMode="auto">
            <a:xfrm>
              <a:off x="8532440" y="5373211"/>
              <a:ext cx="355478" cy="957261"/>
              <a:chOff x="5403" y="3609"/>
              <a:chExt cx="209" cy="603"/>
            </a:xfrm>
            <a:grpFill/>
          </p:grpSpPr>
          <p:sp>
            <p:nvSpPr>
              <p:cNvPr id="36" name="Oval 67"/>
              <p:cNvSpPr>
                <a:spLocks noChangeArrowheads="1"/>
              </p:cNvSpPr>
              <p:nvPr/>
            </p:nvSpPr>
            <p:spPr bwMode="auto">
              <a:xfrm>
                <a:off x="5403" y="3610"/>
                <a:ext cx="209" cy="209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37" name="Freeform 68"/>
              <p:cNvSpPr>
                <a:spLocks/>
              </p:cNvSpPr>
              <p:nvPr/>
            </p:nvSpPr>
            <p:spPr bwMode="auto">
              <a:xfrm>
                <a:off x="5434" y="3786"/>
                <a:ext cx="148" cy="4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23" y="425"/>
                  </a:cxn>
                  <a:cxn ang="0">
                    <a:pos x="21" y="425"/>
                  </a:cxn>
                  <a:cxn ang="0">
                    <a:pos x="0" y="0"/>
                  </a:cxn>
                </a:cxnLst>
                <a:rect l="0" t="0" r="r" b="b"/>
                <a:pathLst>
                  <a:path w="148" h="426">
                    <a:moveTo>
                      <a:pt x="0" y="0"/>
                    </a:moveTo>
                    <a:lnTo>
                      <a:pt x="147" y="0"/>
                    </a:lnTo>
                    <a:lnTo>
                      <a:pt x="123" y="425"/>
                    </a:lnTo>
                    <a:lnTo>
                      <a:pt x="21" y="425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38" name="Rectangle 70"/>
              <p:cNvSpPr>
                <a:spLocks noChangeArrowheads="1"/>
              </p:cNvSpPr>
              <p:nvPr/>
            </p:nvSpPr>
            <p:spPr bwMode="auto">
              <a:xfrm>
                <a:off x="5437" y="3779"/>
                <a:ext cx="138" cy="1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39" name="Rectangle 71"/>
              <p:cNvSpPr>
                <a:spLocks noChangeArrowheads="1"/>
              </p:cNvSpPr>
              <p:nvPr/>
            </p:nvSpPr>
            <p:spPr bwMode="auto">
              <a:xfrm>
                <a:off x="5469" y="3609"/>
                <a:ext cx="76" cy="19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35" name="Oval 252"/>
            <p:cNvSpPr>
              <a:spLocks noChangeArrowheads="1"/>
            </p:cNvSpPr>
            <p:nvPr/>
          </p:nvSpPr>
          <p:spPr bwMode="auto">
            <a:xfrm>
              <a:off x="8532440" y="5373216"/>
              <a:ext cx="360040" cy="36004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pt-BR"/>
            </a:p>
          </p:txBody>
        </p:sp>
      </p:grpSp>
      <p:grpSp>
        <p:nvGrpSpPr>
          <p:cNvPr id="16" name="Group 289"/>
          <p:cNvGrpSpPr>
            <a:grpSpLocks noChangeAspect="1"/>
          </p:cNvGrpSpPr>
          <p:nvPr/>
        </p:nvGrpSpPr>
        <p:grpSpPr bwMode="auto">
          <a:xfrm rot="1028352">
            <a:off x="7699375" y="663575"/>
            <a:ext cx="485775" cy="1265238"/>
            <a:chOff x="7536" y="10792"/>
            <a:chExt cx="765" cy="1993"/>
          </a:xfrm>
        </p:grpSpPr>
        <p:grpSp>
          <p:nvGrpSpPr>
            <p:cNvPr id="17" name="Group 290"/>
            <p:cNvGrpSpPr>
              <a:grpSpLocks noChangeAspect="1"/>
            </p:cNvGrpSpPr>
            <p:nvPr/>
          </p:nvGrpSpPr>
          <p:grpSpPr bwMode="auto">
            <a:xfrm>
              <a:off x="7536" y="11200"/>
              <a:ext cx="765" cy="1585"/>
              <a:chOff x="3408" y="5828"/>
              <a:chExt cx="4501" cy="9326"/>
            </a:xfrm>
          </p:grpSpPr>
          <p:grpSp>
            <p:nvGrpSpPr>
              <p:cNvPr id="18" name="Group 291"/>
              <p:cNvGrpSpPr>
                <a:grpSpLocks noChangeAspect="1"/>
              </p:cNvGrpSpPr>
              <p:nvPr/>
            </p:nvGrpSpPr>
            <p:grpSpPr bwMode="auto">
              <a:xfrm>
                <a:off x="3408" y="13614"/>
                <a:ext cx="4501" cy="1540"/>
                <a:chOff x="7285" y="11440"/>
                <a:chExt cx="4501" cy="1540"/>
              </a:xfrm>
            </p:grpSpPr>
            <p:grpSp>
              <p:nvGrpSpPr>
                <p:cNvPr id="22" name="Group 292"/>
                <p:cNvGrpSpPr>
                  <a:grpSpLocks noChangeAspect="1"/>
                </p:cNvGrpSpPr>
                <p:nvPr/>
              </p:nvGrpSpPr>
              <p:grpSpPr bwMode="auto">
                <a:xfrm>
                  <a:off x="7285" y="11560"/>
                  <a:ext cx="1136" cy="1420"/>
                  <a:chOff x="7916" y="7287"/>
                  <a:chExt cx="727" cy="951"/>
                </a:xfrm>
              </p:grpSpPr>
              <p:sp>
                <p:nvSpPr>
                  <p:cNvPr id="3139" name="Freeform 293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40" name="Freeform 294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183 w 129"/>
                      <a:gd name="T5" fmla="*/ 162 h 162"/>
                      <a:gd name="T6" fmla="*/ 183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41" name="Freeform 295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132" name="AutoShape 296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2070"/>
                  <a:ext cx="3266" cy="3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23" name="Group 297"/>
                <p:cNvGrpSpPr>
                  <a:grpSpLocks noChangeAspect="1"/>
                </p:cNvGrpSpPr>
                <p:nvPr/>
              </p:nvGrpSpPr>
              <p:grpSpPr bwMode="auto">
                <a:xfrm>
                  <a:off x="10650" y="11555"/>
                  <a:ext cx="1136" cy="1420"/>
                  <a:chOff x="7916" y="7287"/>
                  <a:chExt cx="727" cy="951"/>
                </a:xfrm>
              </p:grpSpPr>
              <p:sp>
                <p:nvSpPr>
                  <p:cNvPr id="3136" name="Freeform 298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37" name="Freeform 299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183 w 129"/>
                      <a:gd name="T5" fmla="*/ 162 h 162"/>
                      <a:gd name="T6" fmla="*/ 183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38" name="Freeform 300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134" name="AutoShape 301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146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35" name="AutoShape 302"/>
                <p:cNvSpPr>
                  <a:spLocks noChangeAspect="1" noChangeArrowheads="1"/>
                </p:cNvSpPr>
                <p:nvPr/>
              </p:nvSpPr>
              <p:spPr bwMode="auto">
                <a:xfrm>
                  <a:off x="10918" y="1144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3129" name="AutoShape 303"/>
              <p:cNvSpPr>
                <a:spLocks noChangeAspect="1" noChangeArrowheads="1"/>
              </p:cNvSpPr>
              <p:nvPr/>
            </p:nvSpPr>
            <p:spPr bwMode="auto">
              <a:xfrm>
                <a:off x="7070" y="5828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30" name="AutoShape 304"/>
              <p:cNvSpPr>
                <a:spLocks noChangeAspect="1" noChangeArrowheads="1"/>
              </p:cNvSpPr>
              <p:nvPr/>
            </p:nvSpPr>
            <p:spPr bwMode="auto">
              <a:xfrm>
                <a:off x="4093" y="5842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4" name="Group 305"/>
            <p:cNvGrpSpPr>
              <a:grpSpLocks noChangeAspect="1"/>
            </p:cNvGrpSpPr>
            <p:nvPr/>
          </p:nvGrpSpPr>
          <p:grpSpPr bwMode="auto">
            <a:xfrm>
              <a:off x="7608" y="10792"/>
              <a:ext cx="629" cy="788"/>
              <a:chOff x="1136" y="2130"/>
              <a:chExt cx="9780" cy="12257"/>
            </a:xfrm>
          </p:grpSpPr>
          <p:sp>
            <p:nvSpPr>
              <p:cNvPr id="3124" name="Freeform 306"/>
              <p:cNvSpPr>
                <a:spLocks noChangeAspect="1"/>
              </p:cNvSpPr>
              <p:nvPr/>
            </p:nvSpPr>
            <p:spPr bwMode="auto">
              <a:xfrm>
                <a:off x="1136" y="2130"/>
                <a:ext cx="9780" cy="12257"/>
              </a:xfrm>
              <a:custGeom>
                <a:avLst/>
                <a:gdLst>
                  <a:gd name="T0" fmla="*/ 3240 w 9780"/>
                  <a:gd name="T1" fmla="*/ 17 h 12257"/>
                  <a:gd name="T2" fmla="*/ 6570 w 9780"/>
                  <a:gd name="T3" fmla="*/ 17 h 12257"/>
                  <a:gd name="T4" fmla="*/ 9780 w 9780"/>
                  <a:gd name="T5" fmla="*/ 4007 h 12257"/>
                  <a:gd name="T6" fmla="*/ 9780 w 9780"/>
                  <a:gd name="T7" fmla="*/ 8177 h 12257"/>
                  <a:gd name="T8" fmla="*/ 6570 w 9780"/>
                  <a:gd name="T9" fmla="*/ 12257 h 12257"/>
                  <a:gd name="T10" fmla="*/ 3300 w 9780"/>
                  <a:gd name="T11" fmla="*/ 12257 h 12257"/>
                  <a:gd name="T12" fmla="*/ 30 w 9780"/>
                  <a:gd name="T13" fmla="*/ 8177 h 12257"/>
                  <a:gd name="T14" fmla="*/ 0 w 9780"/>
                  <a:gd name="T15" fmla="*/ 4067 h 12257"/>
                  <a:gd name="T16" fmla="*/ 324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25" name="Freeform 307"/>
              <p:cNvSpPr>
                <a:spLocks noChangeAspect="1"/>
              </p:cNvSpPr>
              <p:nvPr/>
            </p:nvSpPr>
            <p:spPr bwMode="auto">
              <a:xfrm>
                <a:off x="1279" y="2277"/>
                <a:ext cx="9485" cy="11944"/>
              </a:xfrm>
              <a:custGeom>
                <a:avLst/>
                <a:gdLst>
                  <a:gd name="T0" fmla="*/ 2955 w 9780"/>
                  <a:gd name="T1" fmla="*/ 17 h 12257"/>
                  <a:gd name="T2" fmla="*/ 5994 w 9780"/>
                  <a:gd name="T3" fmla="*/ 17 h 12257"/>
                  <a:gd name="T4" fmla="*/ 8922 w 9780"/>
                  <a:gd name="T5" fmla="*/ 3708 h 12257"/>
                  <a:gd name="T6" fmla="*/ 8922 w 9780"/>
                  <a:gd name="T7" fmla="*/ 7567 h 12257"/>
                  <a:gd name="T8" fmla="*/ 5994 w 9780"/>
                  <a:gd name="T9" fmla="*/ 11342 h 12257"/>
                  <a:gd name="T10" fmla="*/ 3009 w 9780"/>
                  <a:gd name="T11" fmla="*/ 11342 h 12257"/>
                  <a:gd name="T12" fmla="*/ 27 w 9780"/>
                  <a:gd name="T13" fmla="*/ 7567 h 12257"/>
                  <a:gd name="T14" fmla="*/ 0 w 9780"/>
                  <a:gd name="T15" fmla="*/ 3763 h 12257"/>
                  <a:gd name="T16" fmla="*/ 2955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26" name="Freeform 308"/>
              <p:cNvSpPr>
                <a:spLocks noChangeAspect="1"/>
              </p:cNvSpPr>
              <p:nvPr/>
            </p:nvSpPr>
            <p:spPr bwMode="auto">
              <a:xfrm>
                <a:off x="2884" y="2297"/>
                <a:ext cx="6300" cy="9420"/>
              </a:xfrm>
              <a:custGeom>
                <a:avLst/>
                <a:gdLst>
                  <a:gd name="T0" fmla="*/ 1560 w 6300"/>
                  <a:gd name="T1" fmla="*/ 0 h 9420"/>
                  <a:gd name="T2" fmla="*/ 4740 w 6300"/>
                  <a:gd name="T3" fmla="*/ 0 h 9420"/>
                  <a:gd name="T4" fmla="*/ 6300 w 6300"/>
                  <a:gd name="T5" fmla="*/ 3990 h 9420"/>
                  <a:gd name="T6" fmla="*/ 6300 w 6300"/>
                  <a:gd name="T7" fmla="*/ 6900 h 9420"/>
                  <a:gd name="T8" fmla="*/ 4200 w 6300"/>
                  <a:gd name="T9" fmla="*/ 9420 h 9420"/>
                  <a:gd name="T10" fmla="*/ 2070 w 6300"/>
                  <a:gd name="T11" fmla="*/ 9420 h 9420"/>
                  <a:gd name="T12" fmla="*/ 0 w 6300"/>
                  <a:gd name="T13" fmla="*/ 6870 h 9420"/>
                  <a:gd name="T14" fmla="*/ 0 w 6300"/>
                  <a:gd name="T15" fmla="*/ 3960 h 9420"/>
                  <a:gd name="T16" fmla="*/ 1560 w 6300"/>
                  <a:gd name="T17" fmla="*/ 0 h 94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00"/>
                  <a:gd name="T28" fmla="*/ 0 h 9420"/>
                  <a:gd name="T29" fmla="*/ 6300 w 6300"/>
                  <a:gd name="T30" fmla="*/ 9420 h 94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00" h="9420">
                    <a:moveTo>
                      <a:pt x="1560" y="0"/>
                    </a:moveTo>
                    <a:lnTo>
                      <a:pt x="4740" y="0"/>
                    </a:lnTo>
                    <a:lnTo>
                      <a:pt x="6300" y="3990"/>
                    </a:lnTo>
                    <a:lnTo>
                      <a:pt x="6300" y="6900"/>
                    </a:lnTo>
                    <a:lnTo>
                      <a:pt x="4200" y="9420"/>
                    </a:lnTo>
                    <a:lnTo>
                      <a:pt x="2070" y="9420"/>
                    </a:lnTo>
                    <a:lnTo>
                      <a:pt x="0" y="6870"/>
                    </a:lnTo>
                    <a:lnTo>
                      <a:pt x="0" y="3960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27" name="Freeform 309"/>
              <p:cNvSpPr>
                <a:spLocks noChangeAspect="1"/>
              </p:cNvSpPr>
              <p:nvPr/>
            </p:nvSpPr>
            <p:spPr bwMode="auto">
              <a:xfrm>
                <a:off x="4496" y="2807"/>
                <a:ext cx="3120" cy="6810"/>
              </a:xfrm>
              <a:custGeom>
                <a:avLst/>
                <a:gdLst>
                  <a:gd name="T0" fmla="*/ 1050 w 3120"/>
                  <a:gd name="T1" fmla="*/ 0 h 6810"/>
                  <a:gd name="T2" fmla="*/ 2100 w 3120"/>
                  <a:gd name="T3" fmla="*/ 0 h 6810"/>
                  <a:gd name="T4" fmla="*/ 3120 w 3120"/>
                  <a:gd name="T5" fmla="*/ 3420 h 6810"/>
                  <a:gd name="T6" fmla="*/ 3120 w 3120"/>
                  <a:gd name="T7" fmla="*/ 5220 h 6810"/>
                  <a:gd name="T8" fmla="*/ 2010 w 3120"/>
                  <a:gd name="T9" fmla="*/ 6810 h 6810"/>
                  <a:gd name="T10" fmla="*/ 1020 w 3120"/>
                  <a:gd name="T11" fmla="*/ 6810 h 6810"/>
                  <a:gd name="T12" fmla="*/ 0 w 3120"/>
                  <a:gd name="T13" fmla="*/ 5190 h 6810"/>
                  <a:gd name="T14" fmla="*/ 0 w 3120"/>
                  <a:gd name="T15" fmla="*/ 3360 h 6810"/>
                  <a:gd name="T16" fmla="*/ 1050 w 3120"/>
                  <a:gd name="T17" fmla="*/ 0 h 68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0"/>
                  <a:gd name="T28" fmla="*/ 0 h 6810"/>
                  <a:gd name="T29" fmla="*/ 3120 w 3120"/>
                  <a:gd name="T30" fmla="*/ 6810 h 68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0" h="6810">
                    <a:moveTo>
                      <a:pt x="1050" y="0"/>
                    </a:moveTo>
                    <a:lnTo>
                      <a:pt x="2100" y="0"/>
                    </a:lnTo>
                    <a:lnTo>
                      <a:pt x="3120" y="3420"/>
                    </a:lnTo>
                    <a:lnTo>
                      <a:pt x="3120" y="5220"/>
                    </a:lnTo>
                    <a:lnTo>
                      <a:pt x="2010" y="6810"/>
                    </a:lnTo>
                    <a:lnTo>
                      <a:pt x="1020" y="6810"/>
                    </a:lnTo>
                    <a:lnTo>
                      <a:pt x="0" y="5190"/>
                    </a:lnTo>
                    <a:lnTo>
                      <a:pt x="0" y="3360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25" name="Group 315"/>
          <p:cNvGrpSpPr>
            <a:grpSpLocks/>
          </p:cNvGrpSpPr>
          <p:nvPr/>
        </p:nvGrpSpPr>
        <p:grpSpPr bwMode="auto">
          <a:xfrm rot="1028352">
            <a:off x="7097713" y="1098550"/>
            <a:ext cx="400050" cy="590550"/>
            <a:chOff x="6381" y="9364"/>
            <a:chExt cx="629" cy="930"/>
          </a:xfrm>
        </p:grpSpPr>
        <p:grpSp>
          <p:nvGrpSpPr>
            <p:cNvPr id="26" name="Group 316"/>
            <p:cNvGrpSpPr>
              <a:grpSpLocks noChangeAspect="1"/>
            </p:cNvGrpSpPr>
            <p:nvPr/>
          </p:nvGrpSpPr>
          <p:grpSpPr bwMode="auto">
            <a:xfrm>
              <a:off x="6392" y="9752"/>
              <a:ext cx="607" cy="542"/>
              <a:chOff x="5650" y="10392"/>
              <a:chExt cx="672" cy="600"/>
            </a:xfrm>
          </p:grpSpPr>
          <p:grpSp>
            <p:nvGrpSpPr>
              <p:cNvPr id="27" name="Group 317"/>
              <p:cNvGrpSpPr>
                <a:grpSpLocks noChangeAspect="1"/>
              </p:cNvGrpSpPr>
              <p:nvPr/>
            </p:nvGrpSpPr>
            <p:grpSpPr bwMode="auto">
              <a:xfrm>
                <a:off x="5650" y="10392"/>
                <a:ext cx="672" cy="600"/>
                <a:chOff x="5650" y="10392"/>
                <a:chExt cx="672" cy="600"/>
              </a:xfrm>
            </p:grpSpPr>
            <p:grpSp>
              <p:nvGrpSpPr>
                <p:cNvPr id="28" name="Group 318"/>
                <p:cNvGrpSpPr>
                  <a:grpSpLocks noChangeAspect="1"/>
                </p:cNvGrpSpPr>
                <p:nvPr/>
              </p:nvGrpSpPr>
              <p:grpSpPr bwMode="auto">
                <a:xfrm flipV="1">
                  <a:off x="5661" y="10936"/>
                  <a:ext cx="659" cy="56"/>
                  <a:chOff x="5616" y="7200"/>
                  <a:chExt cx="1872" cy="161"/>
                </a:xfrm>
              </p:grpSpPr>
              <p:sp>
                <p:nvSpPr>
                  <p:cNvPr id="3120" name="Rectangle 3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16" y="7200"/>
                    <a:ext cx="1872" cy="113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21" name="Rectangle 3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16" y="7248"/>
                    <a:ext cx="1872" cy="113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9" name="Group 321"/>
                <p:cNvGrpSpPr>
                  <a:grpSpLocks noChangeAspect="1"/>
                </p:cNvGrpSpPr>
                <p:nvPr/>
              </p:nvGrpSpPr>
              <p:grpSpPr bwMode="auto">
                <a:xfrm>
                  <a:off x="6271" y="10392"/>
                  <a:ext cx="51" cy="595"/>
                  <a:chOff x="5661" y="10624"/>
                  <a:chExt cx="51" cy="351"/>
                </a:xfrm>
              </p:grpSpPr>
              <p:sp>
                <p:nvSpPr>
                  <p:cNvPr id="3118" name="Rectangle 322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7" y="10624"/>
                    <a:ext cx="36" cy="306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19" name="Rectangle 323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1" y="10850"/>
                    <a:ext cx="51" cy="125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0" name="Group 324"/>
                <p:cNvGrpSpPr>
                  <a:grpSpLocks noChangeAspect="1"/>
                </p:cNvGrpSpPr>
                <p:nvPr/>
              </p:nvGrpSpPr>
              <p:grpSpPr bwMode="auto">
                <a:xfrm>
                  <a:off x="5650" y="10396"/>
                  <a:ext cx="51" cy="595"/>
                  <a:chOff x="5661" y="10624"/>
                  <a:chExt cx="51" cy="351"/>
                </a:xfrm>
              </p:grpSpPr>
              <p:sp>
                <p:nvSpPr>
                  <p:cNvPr id="3116" name="Rectangle 325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7" y="10624"/>
                    <a:ext cx="36" cy="306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17" name="Rectangle 326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1" y="10850"/>
                    <a:ext cx="51" cy="125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sp>
            <p:nvSpPr>
              <p:cNvPr id="3111" name="Oval 327"/>
              <p:cNvSpPr>
                <a:spLocks noChangeAspect="1" noChangeArrowheads="1"/>
              </p:cNvSpPr>
              <p:nvPr/>
            </p:nvSpPr>
            <p:spPr bwMode="auto">
              <a:xfrm>
                <a:off x="5803" y="10790"/>
                <a:ext cx="360" cy="91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12" name="Rectangle 328"/>
              <p:cNvSpPr>
                <a:spLocks noChangeAspect="1" noChangeArrowheads="1"/>
              </p:cNvSpPr>
              <p:nvPr/>
            </p:nvSpPr>
            <p:spPr bwMode="auto">
              <a:xfrm flipV="1">
                <a:off x="5956" y="10875"/>
                <a:ext cx="51" cy="62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31" name="Group 329"/>
            <p:cNvGrpSpPr>
              <a:grpSpLocks noChangeAspect="1"/>
            </p:cNvGrpSpPr>
            <p:nvPr/>
          </p:nvGrpSpPr>
          <p:grpSpPr bwMode="auto">
            <a:xfrm>
              <a:off x="6381" y="9364"/>
              <a:ext cx="629" cy="788"/>
              <a:chOff x="1136" y="2130"/>
              <a:chExt cx="9780" cy="12257"/>
            </a:xfrm>
          </p:grpSpPr>
          <p:sp>
            <p:nvSpPr>
              <p:cNvPr id="3106" name="Freeform 330"/>
              <p:cNvSpPr>
                <a:spLocks noChangeAspect="1"/>
              </p:cNvSpPr>
              <p:nvPr/>
            </p:nvSpPr>
            <p:spPr bwMode="auto">
              <a:xfrm>
                <a:off x="1136" y="2130"/>
                <a:ext cx="9780" cy="12257"/>
              </a:xfrm>
              <a:custGeom>
                <a:avLst/>
                <a:gdLst>
                  <a:gd name="T0" fmla="*/ 3240 w 9780"/>
                  <a:gd name="T1" fmla="*/ 17 h 12257"/>
                  <a:gd name="T2" fmla="*/ 6570 w 9780"/>
                  <a:gd name="T3" fmla="*/ 17 h 12257"/>
                  <a:gd name="T4" fmla="*/ 9780 w 9780"/>
                  <a:gd name="T5" fmla="*/ 4007 h 12257"/>
                  <a:gd name="T6" fmla="*/ 9780 w 9780"/>
                  <a:gd name="T7" fmla="*/ 8177 h 12257"/>
                  <a:gd name="T8" fmla="*/ 6570 w 9780"/>
                  <a:gd name="T9" fmla="*/ 12257 h 12257"/>
                  <a:gd name="T10" fmla="*/ 3300 w 9780"/>
                  <a:gd name="T11" fmla="*/ 12257 h 12257"/>
                  <a:gd name="T12" fmla="*/ 30 w 9780"/>
                  <a:gd name="T13" fmla="*/ 8177 h 12257"/>
                  <a:gd name="T14" fmla="*/ 0 w 9780"/>
                  <a:gd name="T15" fmla="*/ 4067 h 12257"/>
                  <a:gd name="T16" fmla="*/ 324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07" name="Freeform 331"/>
              <p:cNvSpPr>
                <a:spLocks noChangeAspect="1"/>
              </p:cNvSpPr>
              <p:nvPr/>
            </p:nvSpPr>
            <p:spPr bwMode="auto">
              <a:xfrm>
                <a:off x="1279" y="2277"/>
                <a:ext cx="9485" cy="11944"/>
              </a:xfrm>
              <a:custGeom>
                <a:avLst/>
                <a:gdLst>
                  <a:gd name="T0" fmla="*/ 2955 w 9780"/>
                  <a:gd name="T1" fmla="*/ 17 h 12257"/>
                  <a:gd name="T2" fmla="*/ 5994 w 9780"/>
                  <a:gd name="T3" fmla="*/ 17 h 12257"/>
                  <a:gd name="T4" fmla="*/ 8922 w 9780"/>
                  <a:gd name="T5" fmla="*/ 3708 h 12257"/>
                  <a:gd name="T6" fmla="*/ 8922 w 9780"/>
                  <a:gd name="T7" fmla="*/ 7567 h 12257"/>
                  <a:gd name="T8" fmla="*/ 5994 w 9780"/>
                  <a:gd name="T9" fmla="*/ 11342 h 12257"/>
                  <a:gd name="T10" fmla="*/ 3009 w 9780"/>
                  <a:gd name="T11" fmla="*/ 11342 h 12257"/>
                  <a:gd name="T12" fmla="*/ 27 w 9780"/>
                  <a:gd name="T13" fmla="*/ 7567 h 12257"/>
                  <a:gd name="T14" fmla="*/ 0 w 9780"/>
                  <a:gd name="T15" fmla="*/ 3763 h 12257"/>
                  <a:gd name="T16" fmla="*/ 2955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08" name="Freeform 332"/>
              <p:cNvSpPr>
                <a:spLocks noChangeAspect="1"/>
              </p:cNvSpPr>
              <p:nvPr/>
            </p:nvSpPr>
            <p:spPr bwMode="auto">
              <a:xfrm>
                <a:off x="2884" y="2297"/>
                <a:ext cx="6300" cy="9420"/>
              </a:xfrm>
              <a:custGeom>
                <a:avLst/>
                <a:gdLst>
                  <a:gd name="T0" fmla="*/ 1560 w 6300"/>
                  <a:gd name="T1" fmla="*/ 0 h 9420"/>
                  <a:gd name="T2" fmla="*/ 4740 w 6300"/>
                  <a:gd name="T3" fmla="*/ 0 h 9420"/>
                  <a:gd name="T4" fmla="*/ 6300 w 6300"/>
                  <a:gd name="T5" fmla="*/ 3990 h 9420"/>
                  <a:gd name="T6" fmla="*/ 6300 w 6300"/>
                  <a:gd name="T7" fmla="*/ 6900 h 9420"/>
                  <a:gd name="T8" fmla="*/ 4200 w 6300"/>
                  <a:gd name="T9" fmla="*/ 9420 h 9420"/>
                  <a:gd name="T10" fmla="*/ 2070 w 6300"/>
                  <a:gd name="T11" fmla="*/ 9420 h 9420"/>
                  <a:gd name="T12" fmla="*/ 0 w 6300"/>
                  <a:gd name="T13" fmla="*/ 6870 h 9420"/>
                  <a:gd name="T14" fmla="*/ 0 w 6300"/>
                  <a:gd name="T15" fmla="*/ 3960 h 9420"/>
                  <a:gd name="T16" fmla="*/ 1560 w 6300"/>
                  <a:gd name="T17" fmla="*/ 0 h 94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00"/>
                  <a:gd name="T28" fmla="*/ 0 h 9420"/>
                  <a:gd name="T29" fmla="*/ 6300 w 6300"/>
                  <a:gd name="T30" fmla="*/ 9420 h 94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00" h="9420">
                    <a:moveTo>
                      <a:pt x="1560" y="0"/>
                    </a:moveTo>
                    <a:lnTo>
                      <a:pt x="4740" y="0"/>
                    </a:lnTo>
                    <a:lnTo>
                      <a:pt x="6300" y="3990"/>
                    </a:lnTo>
                    <a:lnTo>
                      <a:pt x="6300" y="6900"/>
                    </a:lnTo>
                    <a:lnTo>
                      <a:pt x="4200" y="9420"/>
                    </a:lnTo>
                    <a:lnTo>
                      <a:pt x="2070" y="9420"/>
                    </a:lnTo>
                    <a:lnTo>
                      <a:pt x="0" y="6870"/>
                    </a:lnTo>
                    <a:lnTo>
                      <a:pt x="0" y="3960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09" name="Freeform 333"/>
              <p:cNvSpPr>
                <a:spLocks noChangeAspect="1"/>
              </p:cNvSpPr>
              <p:nvPr/>
            </p:nvSpPr>
            <p:spPr bwMode="auto">
              <a:xfrm>
                <a:off x="4496" y="2807"/>
                <a:ext cx="3120" cy="6810"/>
              </a:xfrm>
              <a:custGeom>
                <a:avLst/>
                <a:gdLst>
                  <a:gd name="T0" fmla="*/ 1050 w 3120"/>
                  <a:gd name="T1" fmla="*/ 0 h 6810"/>
                  <a:gd name="T2" fmla="*/ 2100 w 3120"/>
                  <a:gd name="T3" fmla="*/ 0 h 6810"/>
                  <a:gd name="T4" fmla="*/ 3120 w 3120"/>
                  <a:gd name="T5" fmla="*/ 3420 h 6810"/>
                  <a:gd name="T6" fmla="*/ 3120 w 3120"/>
                  <a:gd name="T7" fmla="*/ 5220 h 6810"/>
                  <a:gd name="T8" fmla="*/ 2010 w 3120"/>
                  <a:gd name="T9" fmla="*/ 6810 h 6810"/>
                  <a:gd name="T10" fmla="*/ 1020 w 3120"/>
                  <a:gd name="T11" fmla="*/ 6810 h 6810"/>
                  <a:gd name="T12" fmla="*/ 0 w 3120"/>
                  <a:gd name="T13" fmla="*/ 5190 h 6810"/>
                  <a:gd name="T14" fmla="*/ 0 w 3120"/>
                  <a:gd name="T15" fmla="*/ 3360 h 6810"/>
                  <a:gd name="T16" fmla="*/ 1050 w 3120"/>
                  <a:gd name="T17" fmla="*/ 0 h 68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0"/>
                  <a:gd name="T28" fmla="*/ 0 h 6810"/>
                  <a:gd name="T29" fmla="*/ 3120 w 3120"/>
                  <a:gd name="T30" fmla="*/ 6810 h 68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0" h="6810">
                    <a:moveTo>
                      <a:pt x="1050" y="0"/>
                    </a:moveTo>
                    <a:lnTo>
                      <a:pt x="2100" y="0"/>
                    </a:lnTo>
                    <a:lnTo>
                      <a:pt x="3120" y="3420"/>
                    </a:lnTo>
                    <a:lnTo>
                      <a:pt x="3120" y="5220"/>
                    </a:lnTo>
                    <a:lnTo>
                      <a:pt x="2010" y="6810"/>
                    </a:lnTo>
                    <a:lnTo>
                      <a:pt x="1020" y="6810"/>
                    </a:lnTo>
                    <a:lnTo>
                      <a:pt x="0" y="5190"/>
                    </a:lnTo>
                    <a:lnTo>
                      <a:pt x="0" y="3360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3151" name="Grupo 299"/>
          <p:cNvGrpSpPr/>
          <p:nvPr/>
        </p:nvGrpSpPr>
        <p:grpSpPr>
          <a:xfrm rot="21600000">
            <a:off x="2051720" y="2924944"/>
            <a:ext cx="340233" cy="809732"/>
            <a:chOff x="8532440" y="5373211"/>
            <a:chExt cx="360040" cy="957261"/>
          </a:xfrm>
          <a:solidFill>
            <a:srgbClr val="FFFF00"/>
          </a:solidFill>
        </p:grpSpPr>
        <p:grpSp>
          <p:nvGrpSpPr>
            <p:cNvPr id="3152" name="Group 365"/>
            <p:cNvGrpSpPr>
              <a:grpSpLocks/>
            </p:cNvGrpSpPr>
            <p:nvPr/>
          </p:nvGrpSpPr>
          <p:grpSpPr bwMode="auto">
            <a:xfrm>
              <a:off x="8532440" y="5373211"/>
              <a:ext cx="355478" cy="957261"/>
              <a:chOff x="5403" y="3609"/>
              <a:chExt cx="209" cy="603"/>
            </a:xfrm>
            <a:grpFill/>
          </p:grpSpPr>
          <p:sp>
            <p:nvSpPr>
              <p:cNvPr id="83" name="Oval 67"/>
              <p:cNvSpPr>
                <a:spLocks noChangeArrowheads="1"/>
              </p:cNvSpPr>
              <p:nvPr/>
            </p:nvSpPr>
            <p:spPr bwMode="auto">
              <a:xfrm>
                <a:off x="5403" y="3610"/>
                <a:ext cx="209" cy="209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84" name="Freeform 68"/>
              <p:cNvSpPr>
                <a:spLocks/>
              </p:cNvSpPr>
              <p:nvPr/>
            </p:nvSpPr>
            <p:spPr bwMode="auto">
              <a:xfrm>
                <a:off x="5434" y="3786"/>
                <a:ext cx="148" cy="4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23" y="425"/>
                  </a:cxn>
                  <a:cxn ang="0">
                    <a:pos x="21" y="425"/>
                  </a:cxn>
                  <a:cxn ang="0">
                    <a:pos x="0" y="0"/>
                  </a:cxn>
                </a:cxnLst>
                <a:rect l="0" t="0" r="r" b="b"/>
                <a:pathLst>
                  <a:path w="148" h="426">
                    <a:moveTo>
                      <a:pt x="0" y="0"/>
                    </a:moveTo>
                    <a:lnTo>
                      <a:pt x="147" y="0"/>
                    </a:lnTo>
                    <a:lnTo>
                      <a:pt x="123" y="425"/>
                    </a:lnTo>
                    <a:lnTo>
                      <a:pt x="21" y="425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85" name="Rectangle 70"/>
              <p:cNvSpPr>
                <a:spLocks noChangeArrowheads="1"/>
              </p:cNvSpPr>
              <p:nvPr/>
            </p:nvSpPr>
            <p:spPr bwMode="auto">
              <a:xfrm>
                <a:off x="5437" y="3779"/>
                <a:ext cx="138" cy="1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86" name="Rectangle 71"/>
              <p:cNvSpPr>
                <a:spLocks noChangeArrowheads="1"/>
              </p:cNvSpPr>
              <p:nvPr/>
            </p:nvSpPr>
            <p:spPr bwMode="auto">
              <a:xfrm>
                <a:off x="5469" y="3609"/>
                <a:ext cx="76" cy="19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82" name="Oval 252"/>
            <p:cNvSpPr>
              <a:spLocks noChangeArrowheads="1"/>
            </p:cNvSpPr>
            <p:nvPr/>
          </p:nvSpPr>
          <p:spPr bwMode="auto">
            <a:xfrm>
              <a:off x="8532440" y="5373216"/>
              <a:ext cx="360040" cy="36004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pt-BR"/>
            </a:p>
          </p:txBody>
        </p:sp>
      </p:grpSp>
      <p:sp>
        <p:nvSpPr>
          <p:cNvPr id="3084" name="Text Box 233"/>
          <p:cNvSpPr txBox="1">
            <a:spLocks noChangeArrowheads="1"/>
          </p:cNvSpPr>
          <p:nvPr/>
        </p:nvSpPr>
        <p:spPr bwMode="auto">
          <a:xfrm>
            <a:off x="1763713" y="2852738"/>
            <a:ext cx="431800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PP1</a:t>
            </a:r>
          </a:p>
        </p:txBody>
      </p:sp>
      <p:sp>
        <p:nvSpPr>
          <p:cNvPr id="3085" name="Text Box 233"/>
          <p:cNvSpPr txBox="1">
            <a:spLocks noChangeArrowheads="1"/>
          </p:cNvSpPr>
          <p:nvPr/>
        </p:nvSpPr>
        <p:spPr bwMode="auto">
          <a:xfrm>
            <a:off x="1979613" y="2349500"/>
            <a:ext cx="431800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PP2</a:t>
            </a:r>
          </a:p>
        </p:txBody>
      </p:sp>
      <p:sp>
        <p:nvSpPr>
          <p:cNvPr id="3086" name="Text Box 233"/>
          <p:cNvSpPr txBox="1">
            <a:spLocks noChangeArrowheads="1"/>
          </p:cNvSpPr>
          <p:nvPr/>
        </p:nvSpPr>
        <p:spPr bwMode="auto">
          <a:xfrm>
            <a:off x="2051050" y="3716338"/>
            <a:ext cx="433388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11m</a:t>
            </a:r>
          </a:p>
        </p:txBody>
      </p:sp>
      <p:sp>
        <p:nvSpPr>
          <p:cNvPr id="3087" name="Text Box 233"/>
          <p:cNvSpPr txBox="1">
            <a:spLocks noChangeArrowheads="1"/>
          </p:cNvSpPr>
          <p:nvPr/>
        </p:nvSpPr>
        <p:spPr bwMode="auto">
          <a:xfrm>
            <a:off x="2700338" y="4005263"/>
            <a:ext cx="431800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10m</a:t>
            </a:r>
          </a:p>
        </p:txBody>
      </p:sp>
      <p:sp>
        <p:nvSpPr>
          <p:cNvPr id="3088" name="Text Box 233"/>
          <p:cNvSpPr txBox="1">
            <a:spLocks noChangeArrowheads="1"/>
          </p:cNvSpPr>
          <p:nvPr/>
        </p:nvSpPr>
        <p:spPr bwMode="auto">
          <a:xfrm>
            <a:off x="1187450" y="4005263"/>
            <a:ext cx="431800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10m</a:t>
            </a:r>
          </a:p>
        </p:txBody>
      </p:sp>
      <p:sp>
        <p:nvSpPr>
          <p:cNvPr id="3089" name="Text Box 233"/>
          <p:cNvSpPr txBox="1">
            <a:spLocks noChangeArrowheads="1"/>
          </p:cNvSpPr>
          <p:nvPr/>
        </p:nvSpPr>
        <p:spPr bwMode="auto">
          <a:xfrm>
            <a:off x="900113" y="3141663"/>
            <a:ext cx="431800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PL1</a:t>
            </a:r>
          </a:p>
        </p:txBody>
      </p:sp>
      <p:sp>
        <p:nvSpPr>
          <p:cNvPr id="3090" name="Text Box 233"/>
          <p:cNvSpPr txBox="1">
            <a:spLocks noChangeArrowheads="1"/>
          </p:cNvSpPr>
          <p:nvPr/>
        </p:nvSpPr>
        <p:spPr bwMode="auto">
          <a:xfrm>
            <a:off x="900113" y="2781300"/>
            <a:ext cx="431800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PL2</a:t>
            </a:r>
          </a:p>
        </p:txBody>
      </p:sp>
      <p:sp>
        <p:nvSpPr>
          <p:cNvPr id="3092" name="Text Box 233"/>
          <p:cNvSpPr txBox="1">
            <a:spLocks noChangeArrowheads="1"/>
          </p:cNvSpPr>
          <p:nvPr/>
        </p:nvSpPr>
        <p:spPr bwMode="auto">
          <a:xfrm>
            <a:off x="2987675" y="3141663"/>
            <a:ext cx="43180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smtClean="0"/>
              <a:t>PL3</a:t>
            </a:r>
            <a:endParaRPr lang="en-US" sz="1000" dirty="0"/>
          </a:p>
        </p:txBody>
      </p:sp>
      <p:sp>
        <p:nvSpPr>
          <p:cNvPr id="3093" name="Text Box 233"/>
          <p:cNvSpPr txBox="1">
            <a:spLocks noChangeArrowheads="1"/>
          </p:cNvSpPr>
          <p:nvPr/>
        </p:nvSpPr>
        <p:spPr bwMode="auto">
          <a:xfrm>
            <a:off x="2987675" y="2781300"/>
            <a:ext cx="43180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smtClean="0"/>
              <a:t>PL4</a:t>
            </a:r>
            <a:endParaRPr lang="en-US" sz="1000" dirty="0"/>
          </a:p>
        </p:txBody>
      </p:sp>
      <p:sp>
        <p:nvSpPr>
          <p:cNvPr id="3095" name="Text Box 233"/>
          <p:cNvSpPr txBox="1">
            <a:spLocks noChangeArrowheads="1"/>
          </p:cNvSpPr>
          <p:nvPr/>
        </p:nvSpPr>
        <p:spPr bwMode="auto">
          <a:xfrm rot="1041782">
            <a:off x="6900863" y="1754188"/>
            <a:ext cx="433387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25m</a:t>
            </a:r>
          </a:p>
        </p:txBody>
      </p:sp>
      <p:sp>
        <p:nvSpPr>
          <p:cNvPr id="3096" name="Text Box 233"/>
          <p:cNvSpPr txBox="1">
            <a:spLocks noChangeArrowheads="1"/>
          </p:cNvSpPr>
          <p:nvPr/>
        </p:nvSpPr>
        <p:spPr bwMode="auto">
          <a:xfrm rot="1041782">
            <a:off x="7478713" y="1831975"/>
            <a:ext cx="431800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25m</a:t>
            </a:r>
          </a:p>
        </p:txBody>
      </p:sp>
      <p:sp>
        <p:nvSpPr>
          <p:cNvPr id="3097" name="Freeform 336" descr="10%"/>
          <p:cNvSpPr>
            <a:spLocks/>
          </p:cNvSpPr>
          <p:nvPr/>
        </p:nvSpPr>
        <p:spPr bwMode="auto">
          <a:xfrm flipH="1">
            <a:off x="4284663" y="1196975"/>
            <a:ext cx="287337" cy="4114800"/>
          </a:xfrm>
          <a:custGeom>
            <a:avLst/>
            <a:gdLst>
              <a:gd name="T0" fmla="*/ 0 w 240"/>
              <a:gd name="T1" fmla="*/ 2147483647 h 2592"/>
              <a:gd name="T2" fmla="*/ 0 w 240"/>
              <a:gd name="T3" fmla="*/ 2147483647 h 2592"/>
              <a:gd name="T4" fmla="*/ 2147483647 w 240"/>
              <a:gd name="T5" fmla="*/ 2147483647 h 2592"/>
              <a:gd name="T6" fmla="*/ 2147483647 w 240"/>
              <a:gd name="T7" fmla="*/ 0 h 2592"/>
              <a:gd name="T8" fmla="*/ 0 w 240"/>
              <a:gd name="T9" fmla="*/ 2147483647 h 2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2592"/>
              <a:gd name="T17" fmla="*/ 240 w 240"/>
              <a:gd name="T18" fmla="*/ 2592 h 25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2592">
                <a:moveTo>
                  <a:pt x="0" y="672"/>
                </a:moveTo>
                <a:lnTo>
                  <a:pt x="0" y="2592"/>
                </a:lnTo>
                <a:lnTo>
                  <a:pt x="240" y="1776"/>
                </a:lnTo>
                <a:lnTo>
                  <a:pt x="240" y="0"/>
                </a:lnTo>
                <a:lnTo>
                  <a:pt x="0" y="672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98" name="Line 166"/>
          <p:cNvSpPr>
            <a:spLocks noChangeShapeType="1"/>
          </p:cNvSpPr>
          <p:nvPr/>
        </p:nvSpPr>
        <p:spPr bwMode="auto">
          <a:xfrm flipH="1" flipV="1">
            <a:off x="4066976" y="6021388"/>
            <a:ext cx="108108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99" name="Line 166"/>
          <p:cNvSpPr>
            <a:spLocks noChangeShapeType="1"/>
          </p:cNvSpPr>
          <p:nvPr/>
        </p:nvSpPr>
        <p:spPr bwMode="auto">
          <a:xfrm flipH="1" flipV="1">
            <a:off x="684213" y="5300663"/>
            <a:ext cx="79914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00" name="CaixaDeTexto 102"/>
          <p:cNvSpPr txBox="1">
            <a:spLocks noChangeArrowheads="1"/>
          </p:cNvSpPr>
          <p:nvPr/>
        </p:nvSpPr>
        <p:spPr bwMode="auto">
          <a:xfrm>
            <a:off x="3203848" y="5733256"/>
            <a:ext cx="1063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Start </a:t>
            </a:r>
            <a:r>
              <a:rPr lang="pt-BR" dirty="0" err="1"/>
              <a:t>Line</a:t>
            </a:r>
            <a:endParaRPr lang="pt-BR" dirty="0"/>
          </a:p>
        </p:txBody>
      </p:sp>
      <p:sp>
        <p:nvSpPr>
          <p:cNvPr id="3101" name="Line 166"/>
          <p:cNvSpPr>
            <a:spLocks noChangeShapeType="1"/>
          </p:cNvSpPr>
          <p:nvPr/>
        </p:nvSpPr>
        <p:spPr bwMode="auto">
          <a:xfrm flipH="1">
            <a:off x="2195513" y="3860800"/>
            <a:ext cx="0" cy="143986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02" name="Line 166"/>
          <p:cNvSpPr>
            <a:spLocks noChangeShapeType="1"/>
          </p:cNvSpPr>
          <p:nvPr/>
        </p:nvSpPr>
        <p:spPr bwMode="auto">
          <a:xfrm flipH="1">
            <a:off x="7235825" y="1916113"/>
            <a:ext cx="144463" cy="338455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03" name="Line 166"/>
          <p:cNvSpPr>
            <a:spLocks noChangeShapeType="1"/>
          </p:cNvSpPr>
          <p:nvPr/>
        </p:nvSpPr>
        <p:spPr bwMode="auto">
          <a:xfrm>
            <a:off x="1476375" y="4005263"/>
            <a:ext cx="1366838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1" name="Freeform 298" descr="10%"/>
          <p:cNvSpPr>
            <a:spLocks/>
          </p:cNvSpPr>
          <p:nvPr/>
        </p:nvSpPr>
        <p:spPr bwMode="auto">
          <a:xfrm>
            <a:off x="3995936" y="2348880"/>
            <a:ext cx="1295400" cy="2959274"/>
          </a:xfrm>
          <a:custGeom>
            <a:avLst/>
            <a:gdLst>
              <a:gd name="T0" fmla="*/ 0 w 480"/>
              <a:gd name="T1" fmla="*/ 0 h 1152"/>
              <a:gd name="T2" fmla="*/ 0 w 480"/>
              <a:gd name="T3" fmla="*/ 2147483647 h 1152"/>
              <a:gd name="T4" fmla="*/ 2147483647 w 480"/>
              <a:gd name="T5" fmla="*/ 2147483647 h 1152"/>
              <a:gd name="T6" fmla="*/ 2147483647 w 480"/>
              <a:gd name="T7" fmla="*/ 0 h 1152"/>
              <a:gd name="T8" fmla="*/ 0 w 480"/>
              <a:gd name="T9" fmla="*/ 0 h 1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1152"/>
              <a:gd name="T17" fmla="*/ 480 w 480"/>
              <a:gd name="T18" fmla="*/ 1152 h 1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1152">
                <a:moveTo>
                  <a:pt x="0" y="0"/>
                </a:moveTo>
                <a:lnTo>
                  <a:pt x="0" y="1152"/>
                </a:lnTo>
                <a:lnTo>
                  <a:pt x="480" y="1152"/>
                </a:lnTo>
                <a:lnTo>
                  <a:pt x="480" y="0"/>
                </a:lnTo>
                <a:lnTo>
                  <a:pt x="0" y="0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rgbClr val="FFFFFF"/>
            </a:bgClr>
          </a:patt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" name="CaixaDeTexto 101"/>
          <p:cNvSpPr txBox="1"/>
          <p:nvPr/>
        </p:nvSpPr>
        <p:spPr>
          <a:xfrm>
            <a:off x="611560" y="112474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PISTA </a:t>
            </a:r>
            <a:r>
              <a:rPr lang="en-US" b="1" dirty="0" smtClean="0"/>
              <a:t>02</a:t>
            </a:r>
            <a:endParaRPr lang="pt-BR" b="1" dirty="0"/>
          </a:p>
        </p:txBody>
      </p:sp>
      <p:grpSp>
        <p:nvGrpSpPr>
          <p:cNvPr id="104" name="Group 109"/>
          <p:cNvGrpSpPr>
            <a:grpSpLocks/>
          </p:cNvGrpSpPr>
          <p:nvPr/>
        </p:nvGrpSpPr>
        <p:grpSpPr bwMode="auto">
          <a:xfrm>
            <a:off x="1835696" y="4581128"/>
            <a:ext cx="648072" cy="793874"/>
            <a:chOff x="4442" y="341"/>
            <a:chExt cx="1079" cy="1361"/>
          </a:xfrm>
        </p:grpSpPr>
        <p:sp>
          <p:nvSpPr>
            <p:cNvPr id="105" name="Rectangle 101"/>
            <p:cNvSpPr>
              <a:spLocks noChangeArrowheads="1"/>
            </p:cNvSpPr>
            <p:nvPr/>
          </p:nvSpPr>
          <p:spPr bwMode="auto">
            <a:xfrm>
              <a:off x="5470" y="373"/>
              <a:ext cx="44" cy="537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" name="Freeform 102"/>
            <p:cNvSpPr>
              <a:spLocks/>
            </p:cNvSpPr>
            <p:nvPr/>
          </p:nvSpPr>
          <p:spPr bwMode="auto">
            <a:xfrm>
              <a:off x="4446" y="367"/>
              <a:ext cx="1075" cy="796"/>
            </a:xfrm>
            <a:custGeom>
              <a:avLst/>
              <a:gdLst>
                <a:gd name="T0" fmla="*/ 219 w 1075"/>
                <a:gd name="T1" fmla="*/ 0 h 796"/>
                <a:gd name="T2" fmla="*/ 1074 w 1075"/>
                <a:gd name="T3" fmla="*/ 0 h 796"/>
                <a:gd name="T4" fmla="*/ 858 w 1075"/>
                <a:gd name="T5" fmla="*/ 795 h 796"/>
                <a:gd name="T6" fmla="*/ 0 w 1075"/>
                <a:gd name="T7" fmla="*/ 795 h 796"/>
                <a:gd name="T8" fmla="*/ 219 w 1075"/>
                <a:gd name="T9" fmla="*/ 0 h 7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5"/>
                <a:gd name="T16" fmla="*/ 0 h 796"/>
                <a:gd name="T17" fmla="*/ 1075 w 1075"/>
                <a:gd name="T18" fmla="*/ 796 h 7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5" h="796">
                  <a:moveTo>
                    <a:pt x="219" y="0"/>
                  </a:moveTo>
                  <a:lnTo>
                    <a:pt x="1074" y="0"/>
                  </a:lnTo>
                  <a:lnTo>
                    <a:pt x="858" y="795"/>
                  </a:lnTo>
                  <a:lnTo>
                    <a:pt x="0" y="795"/>
                  </a:lnTo>
                  <a:lnTo>
                    <a:pt x="219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103"/>
            <p:cNvSpPr>
              <a:spLocks/>
            </p:cNvSpPr>
            <p:nvPr/>
          </p:nvSpPr>
          <p:spPr bwMode="auto">
            <a:xfrm>
              <a:off x="4442" y="341"/>
              <a:ext cx="1075" cy="796"/>
            </a:xfrm>
            <a:custGeom>
              <a:avLst/>
              <a:gdLst>
                <a:gd name="T0" fmla="*/ 219 w 1075"/>
                <a:gd name="T1" fmla="*/ 0 h 796"/>
                <a:gd name="T2" fmla="*/ 1074 w 1075"/>
                <a:gd name="T3" fmla="*/ 0 h 796"/>
                <a:gd name="T4" fmla="*/ 858 w 1075"/>
                <a:gd name="T5" fmla="*/ 795 h 796"/>
                <a:gd name="T6" fmla="*/ 0 w 1075"/>
                <a:gd name="T7" fmla="*/ 795 h 796"/>
                <a:gd name="T8" fmla="*/ 219 w 1075"/>
                <a:gd name="T9" fmla="*/ 0 h 7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5"/>
                <a:gd name="T16" fmla="*/ 0 h 796"/>
                <a:gd name="T17" fmla="*/ 1075 w 1075"/>
                <a:gd name="T18" fmla="*/ 796 h 7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5" h="796">
                  <a:moveTo>
                    <a:pt x="219" y="0"/>
                  </a:moveTo>
                  <a:lnTo>
                    <a:pt x="1074" y="0"/>
                  </a:lnTo>
                  <a:lnTo>
                    <a:pt x="858" y="795"/>
                  </a:lnTo>
                  <a:lnTo>
                    <a:pt x="0" y="795"/>
                  </a:lnTo>
                  <a:lnTo>
                    <a:pt x="219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Line 104"/>
            <p:cNvSpPr>
              <a:spLocks noChangeShapeType="1"/>
            </p:cNvSpPr>
            <p:nvPr/>
          </p:nvSpPr>
          <p:spPr bwMode="auto">
            <a:xfrm>
              <a:off x="4443" y="1143"/>
              <a:ext cx="0" cy="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" name="Line 105"/>
            <p:cNvSpPr>
              <a:spLocks noChangeShapeType="1"/>
            </p:cNvSpPr>
            <p:nvPr/>
          </p:nvSpPr>
          <p:spPr bwMode="auto">
            <a:xfrm>
              <a:off x="5302" y="1140"/>
              <a:ext cx="0" cy="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0" name="Line 106"/>
            <p:cNvSpPr>
              <a:spLocks noChangeShapeType="1"/>
            </p:cNvSpPr>
            <p:nvPr/>
          </p:nvSpPr>
          <p:spPr bwMode="auto">
            <a:xfrm>
              <a:off x="5519" y="350"/>
              <a:ext cx="0" cy="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1" name="Rectangle 107"/>
            <p:cNvSpPr>
              <a:spLocks noChangeArrowheads="1"/>
            </p:cNvSpPr>
            <p:nvPr/>
          </p:nvSpPr>
          <p:spPr bwMode="auto">
            <a:xfrm>
              <a:off x="5254" y="1165"/>
              <a:ext cx="46" cy="537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2" name="Rectangle 108"/>
            <p:cNvSpPr>
              <a:spLocks noChangeArrowheads="1"/>
            </p:cNvSpPr>
            <p:nvPr/>
          </p:nvSpPr>
          <p:spPr bwMode="auto">
            <a:xfrm>
              <a:off x="4449" y="1165"/>
              <a:ext cx="45" cy="537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14" name="Group 109"/>
          <p:cNvGrpSpPr>
            <a:grpSpLocks/>
          </p:cNvGrpSpPr>
          <p:nvPr/>
        </p:nvGrpSpPr>
        <p:grpSpPr bwMode="auto">
          <a:xfrm>
            <a:off x="6732240" y="4365104"/>
            <a:ext cx="703957" cy="937890"/>
            <a:chOff x="4442" y="341"/>
            <a:chExt cx="1079" cy="1361"/>
          </a:xfrm>
        </p:grpSpPr>
        <p:sp>
          <p:nvSpPr>
            <p:cNvPr id="115" name="Rectangle 101"/>
            <p:cNvSpPr>
              <a:spLocks noChangeArrowheads="1"/>
            </p:cNvSpPr>
            <p:nvPr/>
          </p:nvSpPr>
          <p:spPr bwMode="auto">
            <a:xfrm>
              <a:off x="5470" y="373"/>
              <a:ext cx="44" cy="537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" name="Freeform 102"/>
            <p:cNvSpPr>
              <a:spLocks/>
            </p:cNvSpPr>
            <p:nvPr/>
          </p:nvSpPr>
          <p:spPr bwMode="auto">
            <a:xfrm>
              <a:off x="4446" y="367"/>
              <a:ext cx="1075" cy="796"/>
            </a:xfrm>
            <a:custGeom>
              <a:avLst/>
              <a:gdLst>
                <a:gd name="T0" fmla="*/ 219 w 1075"/>
                <a:gd name="T1" fmla="*/ 0 h 796"/>
                <a:gd name="T2" fmla="*/ 1074 w 1075"/>
                <a:gd name="T3" fmla="*/ 0 h 796"/>
                <a:gd name="T4" fmla="*/ 858 w 1075"/>
                <a:gd name="T5" fmla="*/ 795 h 796"/>
                <a:gd name="T6" fmla="*/ 0 w 1075"/>
                <a:gd name="T7" fmla="*/ 795 h 796"/>
                <a:gd name="T8" fmla="*/ 219 w 1075"/>
                <a:gd name="T9" fmla="*/ 0 h 7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5"/>
                <a:gd name="T16" fmla="*/ 0 h 796"/>
                <a:gd name="T17" fmla="*/ 1075 w 1075"/>
                <a:gd name="T18" fmla="*/ 796 h 7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5" h="796">
                  <a:moveTo>
                    <a:pt x="219" y="0"/>
                  </a:moveTo>
                  <a:lnTo>
                    <a:pt x="1074" y="0"/>
                  </a:lnTo>
                  <a:lnTo>
                    <a:pt x="858" y="795"/>
                  </a:lnTo>
                  <a:lnTo>
                    <a:pt x="0" y="795"/>
                  </a:lnTo>
                  <a:lnTo>
                    <a:pt x="219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103"/>
            <p:cNvSpPr>
              <a:spLocks/>
            </p:cNvSpPr>
            <p:nvPr/>
          </p:nvSpPr>
          <p:spPr bwMode="auto">
            <a:xfrm>
              <a:off x="4442" y="341"/>
              <a:ext cx="1075" cy="796"/>
            </a:xfrm>
            <a:custGeom>
              <a:avLst/>
              <a:gdLst>
                <a:gd name="T0" fmla="*/ 219 w 1075"/>
                <a:gd name="T1" fmla="*/ 0 h 796"/>
                <a:gd name="T2" fmla="*/ 1074 w 1075"/>
                <a:gd name="T3" fmla="*/ 0 h 796"/>
                <a:gd name="T4" fmla="*/ 858 w 1075"/>
                <a:gd name="T5" fmla="*/ 795 h 796"/>
                <a:gd name="T6" fmla="*/ 0 w 1075"/>
                <a:gd name="T7" fmla="*/ 795 h 796"/>
                <a:gd name="T8" fmla="*/ 219 w 1075"/>
                <a:gd name="T9" fmla="*/ 0 h 7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5"/>
                <a:gd name="T16" fmla="*/ 0 h 796"/>
                <a:gd name="T17" fmla="*/ 1075 w 1075"/>
                <a:gd name="T18" fmla="*/ 796 h 7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5" h="796">
                  <a:moveTo>
                    <a:pt x="219" y="0"/>
                  </a:moveTo>
                  <a:lnTo>
                    <a:pt x="1074" y="0"/>
                  </a:lnTo>
                  <a:lnTo>
                    <a:pt x="858" y="795"/>
                  </a:lnTo>
                  <a:lnTo>
                    <a:pt x="0" y="795"/>
                  </a:lnTo>
                  <a:lnTo>
                    <a:pt x="219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Line 104"/>
            <p:cNvSpPr>
              <a:spLocks noChangeShapeType="1"/>
            </p:cNvSpPr>
            <p:nvPr/>
          </p:nvSpPr>
          <p:spPr bwMode="auto">
            <a:xfrm>
              <a:off x="4443" y="1143"/>
              <a:ext cx="0" cy="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9" name="Line 105"/>
            <p:cNvSpPr>
              <a:spLocks noChangeShapeType="1"/>
            </p:cNvSpPr>
            <p:nvPr/>
          </p:nvSpPr>
          <p:spPr bwMode="auto">
            <a:xfrm>
              <a:off x="5302" y="1140"/>
              <a:ext cx="0" cy="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0" name="Line 106"/>
            <p:cNvSpPr>
              <a:spLocks noChangeShapeType="1"/>
            </p:cNvSpPr>
            <p:nvPr/>
          </p:nvSpPr>
          <p:spPr bwMode="auto">
            <a:xfrm>
              <a:off x="5519" y="350"/>
              <a:ext cx="0" cy="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" name="Rectangle 107"/>
            <p:cNvSpPr>
              <a:spLocks noChangeArrowheads="1"/>
            </p:cNvSpPr>
            <p:nvPr/>
          </p:nvSpPr>
          <p:spPr bwMode="auto">
            <a:xfrm>
              <a:off x="5254" y="1165"/>
              <a:ext cx="46" cy="537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" name="Rectangle 108"/>
            <p:cNvSpPr>
              <a:spLocks noChangeArrowheads="1"/>
            </p:cNvSpPr>
            <p:nvPr/>
          </p:nvSpPr>
          <p:spPr bwMode="auto">
            <a:xfrm>
              <a:off x="4449" y="1165"/>
              <a:ext cx="45" cy="537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23" name="Group 362"/>
          <p:cNvGrpSpPr>
            <a:grpSpLocks/>
          </p:cNvGrpSpPr>
          <p:nvPr/>
        </p:nvGrpSpPr>
        <p:grpSpPr bwMode="auto">
          <a:xfrm>
            <a:off x="4283968" y="5517232"/>
            <a:ext cx="490538" cy="863600"/>
            <a:chOff x="4512" y="1313"/>
            <a:chExt cx="354" cy="635"/>
          </a:xfrm>
        </p:grpSpPr>
        <p:sp>
          <p:nvSpPr>
            <p:cNvPr id="124" name="Rectangle 151" descr="20%"/>
            <p:cNvSpPr>
              <a:spLocks noChangeArrowheads="1"/>
            </p:cNvSpPr>
            <p:nvPr/>
          </p:nvSpPr>
          <p:spPr bwMode="auto">
            <a:xfrm>
              <a:off x="4835" y="1446"/>
              <a:ext cx="28" cy="280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5" name="Rectangle 152" descr="20%"/>
            <p:cNvSpPr>
              <a:spLocks noChangeArrowheads="1"/>
            </p:cNvSpPr>
            <p:nvPr/>
          </p:nvSpPr>
          <p:spPr bwMode="auto">
            <a:xfrm>
              <a:off x="4574" y="1446"/>
              <a:ext cx="28" cy="280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6" name="Freeform 153" descr="20%"/>
            <p:cNvSpPr>
              <a:spLocks/>
            </p:cNvSpPr>
            <p:nvPr/>
          </p:nvSpPr>
          <p:spPr bwMode="auto">
            <a:xfrm>
              <a:off x="4515" y="1435"/>
              <a:ext cx="351" cy="231"/>
            </a:xfrm>
            <a:custGeom>
              <a:avLst/>
              <a:gdLst>
                <a:gd name="T0" fmla="*/ 60 w 351"/>
                <a:gd name="T1" fmla="*/ 0 h 231"/>
                <a:gd name="T2" fmla="*/ 350 w 351"/>
                <a:gd name="T3" fmla="*/ 0 h 231"/>
                <a:gd name="T4" fmla="*/ 290 w 351"/>
                <a:gd name="T5" fmla="*/ 230 h 231"/>
                <a:gd name="T6" fmla="*/ 0 w 351"/>
                <a:gd name="T7" fmla="*/ 230 h 231"/>
                <a:gd name="T8" fmla="*/ 60 w 351"/>
                <a:gd name="T9" fmla="*/ 0 h 2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1"/>
                <a:gd name="T16" fmla="*/ 0 h 231"/>
                <a:gd name="T17" fmla="*/ 351 w 351"/>
                <a:gd name="T18" fmla="*/ 231 h 2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1" h="231">
                  <a:moveTo>
                    <a:pt x="60" y="0"/>
                  </a:moveTo>
                  <a:lnTo>
                    <a:pt x="350" y="0"/>
                  </a:lnTo>
                  <a:lnTo>
                    <a:pt x="290" y="230"/>
                  </a:lnTo>
                  <a:lnTo>
                    <a:pt x="0" y="230"/>
                  </a:lnTo>
                  <a:lnTo>
                    <a:pt x="60" y="0"/>
                  </a:lnTo>
                </a:path>
              </a:pathLst>
            </a:cu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154" descr="20%"/>
            <p:cNvSpPr>
              <a:spLocks/>
            </p:cNvSpPr>
            <p:nvPr/>
          </p:nvSpPr>
          <p:spPr bwMode="auto">
            <a:xfrm>
              <a:off x="4512" y="1416"/>
              <a:ext cx="351" cy="231"/>
            </a:xfrm>
            <a:custGeom>
              <a:avLst/>
              <a:gdLst>
                <a:gd name="T0" fmla="*/ 60 w 351"/>
                <a:gd name="T1" fmla="*/ 0 h 231"/>
                <a:gd name="T2" fmla="*/ 350 w 351"/>
                <a:gd name="T3" fmla="*/ 0 h 231"/>
                <a:gd name="T4" fmla="*/ 290 w 351"/>
                <a:gd name="T5" fmla="*/ 230 h 231"/>
                <a:gd name="T6" fmla="*/ 0 w 351"/>
                <a:gd name="T7" fmla="*/ 230 h 231"/>
                <a:gd name="T8" fmla="*/ 60 w 351"/>
                <a:gd name="T9" fmla="*/ 0 h 2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1"/>
                <a:gd name="T16" fmla="*/ 0 h 231"/>
                <a:gd name="T17" fmla="*/ 351 w 351"/>
                <a:gd name="T18" fmla="*/ 231 h 2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1" h="231">
                  <a:moveTo>
                    <a:pt x="60" y="0"/>
                  </a:moveTo>
                  <a:lnTo>
                    <a:pt x="350" y="0"/>
                  </a:lnTo>
                  <a:lnTo>
                    <a:pt x="290" y="230"/>
                  </a:lnTo>
                  <a:lnTo>
                    <a:pt x="0" y="230"/>
                  </a:lnTo>
                  <a:lnTo>
                    <a:pt x="60" y="0"/>
                  </a:lnTo>
                </a:path>
              </a:pathLst>
            </a:cu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Line 155" descr="20%"/>
            <p:cNvSpPr>
              <a:spLocks noChangeShapeType="1"/>
            </p:cNvSpPr>
            <p:nvPr/>
          </p:nvSpPr>
          <p:spPr bwMode="auto">
            <a:xfrm>
              <a:off x="4862" y="1429"/>
              <a:ext cx="0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9" name="Line 156" descr="20%"/>
            <p:cNvSpPr>
              <a:spLocks noChangeShapeType="1"/>
            </p:cNvSpPr>
            <p:nvPr/>
          </p:nvSpPr>
          <p:spPr bwMode="auto">
            <a:xfrm>
              <a:off x="4803" y="1652"/>
              <a:ext cx="0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0" name="Line 157" descr="20%"/>
            <p:cNvSpPr>
              <a:spLocks noChangeShapeType="1"/>
            </p:cNvSpPr>
            <p:nvPr/>
          </p:nvSpPr>
          <p:spPr bwMode="auto">
            <a:xfrm>
              <a:off x="4513" y="1653"/>
              <a:ext cx="0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1" name="Rectangle 158" descr="20%"/>
            <p:cNvSpPr>
              <a:spLocks noChangeArrowheads="1"/>
            </p:cNvSpPr>
            <p:nvPr/>
          </p:nvSpPr>
          <p:spPr bwMode="auto">
            <a:xfrm>
              <a:off x="4517" y="1668"/>
              <a:ext cx="28" cy="280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2" name="Rectangle 159" descr="20%"/>
            <p:cNvSpPr>
              <a:spLocks noChangeArrowheads="1"/>
            </p:cNvSpPr>
            <p:nvPr/>
          </p:nvSpPr>
          <p:spPr bwMode="auto">
            <a:xfrm>
              <a:off x="4775" y="1668"/>
              <a:ext cx="28" cy="280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" name="Rectangle 160" descr="20%"/>
            <p:cNvSpPr>
              <a:spLocks noChangeArrowheads="1"/>
            </p:cNvSpPr>
            <p:nvPr/>
          </p:nvSpPr>
          <p:spPr bwMode="auto">
            <a:xfrm>
              <a:off x="4531" y="1313"/>
              <a:ext cx="28" cy="317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4" name="Rectangle 161" descr="20%"/>
            <p:cNvSpPr>
              <a:spLocks noChangeArrowheads="1"/>
            </p:cNvSpPr>
            <p:nvPr/>
          </p:nvSpPr>
          <p:spPr bwMode="auto">
            <a:xfrm>
              <a:off x="4766" y="1313"/>
              <a:ext cx="28" cy="317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" name="Rectangle 162" descr="20%"/>
            <p:cNvSpPr>
              <a:spLocks noChangeArrowheads="1"/>
            </p:cNvSpPr>
            <p:nvPr/>
          </p:nvSpPr>
          <p:spPr bwMode="auto">
            <a:xfrm>
              <a:off x="4533" y="1326"/>
              <a:ext cx="256" cy="26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" name="Rectangle 163" descr="20%"/>
            <p:cNvSpPr>
              <a:spLocks noChangeArrowheads="1"/>
            </p:cNvSpPr>
            <p:nvPr/>
          </p:nvSpPr>
          <p:spPr bwMode="auto">
            <a:xfrm>
              <a:off x="4533" y="1447"/>
              <a:ext cx="256" cy="26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7" name="Rectangle 164" descr="20%"/>
            <p:cNvSpPr>
              <a:spLocks noChangeArrowheads="1"/>
            </p:cNvSpPr>
            <p:nvPr/>
          </p:nvSpPr>
          <p:spPr bwMode="auto">
            <a:xfrm>
              <a:off x="4533" y="1551"/>
              <a:ext cx="256" cy="26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38" name="Grupo 183"/>
          <p:cNvGrpSpPr>
            <a:grpSpLocks/>
          </p:cNvGrpSpPr>
          <p:nvPr/>
        </p:nvGrpSpPr>
        <p:grpSpPr bwMode="auto">
          <a:xfrm>
            <a:off x="7020272" y="4437112"/>
            <a:ext cx="216024" cy="360040"/>
            <a:chOff x="6804248" y="5301208"/>
            <a:chExt cx="360040" cy="487288"/>
          </a:xfrm>
        </p:grpSpPr>
        <p:grpSp>
          <p:nvGrpSpPr>
            <p:cNvPr id="139" name="Grupo 371"/>
            <p:cNvGrpSpPr>
              <a:grpSpLocks/>
            </p:cNvGrpSpPr>
            <p:nvPr/>
          </p:nvGrpSpPr>
          <p:grpSpPr bwMode="auto">
            <a:xfrm>
              <a:off x="6804248" y="5301208"/>
              <a:ext cx="360040" cy="487288"/>
              <a:chOff x="6876256" y="5301208"/>
              <a:chExt cx="360040" cy="487288"/>
            </a:xfrm>
          </p:grpSpPr>
          <p:grpSp>
            <p:nvGrpSpPr>
              <p:cNvPr id="141" name="Grupo 369"/>
              <p:cNvGrpSpPr/>
              <p:nvPr/>
            </p:nvGrpSpPr>
            <p:grpSpPr>
              <a:xfrm>
                <a:off x="6876256" y="5301208"/>
                <a:ext cx="117727" cy="487288"/>
                <a:chOff x="6876256" y="5301208"/>
                <a:chExt cx="117727" cy="487288"/>
              </a:xfrm>
              <a:solidFill>
                <a:schemeClr val="tx2">
                  <a:lumMod val="85000"/>
                  <a:lumOff val="15000"/>
                </a:schemeClr>
              </a:solidFill>
            </p:grpSpPr>
            <p:sp>
              <p:nvSpPr>
                <p:cNvPr id="143" name="Freeform 298" descr="10%"/>
                <p:cNvSpPr>
                  <a:spLocks/>
                </p:cNvSpPr>
                <p:nvPr/>
              </p:nvSpPr>
              <p:spPr bwMode="auto">
                <a:xfrm>
                  <a:off x="6876256" y="5301208"/>
                  <a:ext cx="83840" cy="487288"/>
                </a:xfrm>
                <a:custGeom>
                  <a:avLst/>
                  <a:gdLst>
                    <a:gd name="T0" fmla="*/ 0 w 480"/>
                    <a:gd name="T1" fmla="*/ 0 h 1152"/>
                    <a:gd name="T2" fmla="*/ 0 w 480"/>
                    <a:gd name="T3" fmla="*/ 2147483647 h 1152"/>
                    <a:gd name="T4" fmla="*/ 2147483647 w 480"/>
                    <a:gd name="T5" fmla="*/ 2147483647 h 1152"/>
                    <a:gd name="T6" fmla="*/ 2147483647 w 480"/>
                    <a:gd name="T7" fmla="*/ 0 h 1152"/>
                    <a:gd name="T8" fmla="*/ 0 w 480"/>
                    <a:gd name="T9" fmla="*/ 0 h 11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0"/>
                    <a:gd name="T16" fmla="*/ 0 h 1152"/>
                    <a:gd name="T17" fmla="*/ 480 w 480"/>
                    <a:gd name="T18" fmla="*/ 1152 h 11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0" h="1152">
                      <a:moveTo>
                        <a:pt x="0" y="0"/>
                      </a:moveTo>
                      <a:lnTo>
                        <a:pt x="0" y="1152"/>
                      </a:lnTo>
                      <a:lnTo>
                        <a:pt x="480" y="1152"/>
                      </a:lnTo>
                      <a:lnTo>
                        <a:pt x="4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44" name="Freeform 298" descr="10%"/>
                <p:cNvSpPr>
                  <a:spLocks/>
                </p:cNvSpPr>
                <p:nvPr/>
              </p:nvSpPr>
              <p:spPr bwMode="auto">
                <a:xfrm>
                  <a:off x="6948264" y="5373216"/>
                  <a:ext cx="45719" cy="415280"/>
                </a:xfrm>
                <a:custGeom>
                  <a:avLst/>
                  <a:gdLst>
                    <a:gd name="T0" fmla="*/ 0 w 480"/>
                    <a:gd name="T1" fmla="*/ 0 h 1152"/>
                    <a:gd name="T2" fmla="*/ 0 w 480"/>
                    <a:gd name="T3" fmla="*/ 2147483647 h 1152"/>
                    <a:gd name="T4" fmla="*/ 2147483647 w 480"/>
                    <a:gd name="T5" fmla="*/ 2147483647 h 1152"/>
                    <a:gd name="T6" fmla="*/ 2147483647 w 480"/>
                    <a:gd name="T7" fmla="*/ 0 h 1152"/>
                    <a:gd name="T8" fmla="*/ 0 w 480"/>
                    <a:gd name="T9" fmla="*/ 0 h 11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0"/>
                    <a:gd name="T16" fmla="*/ 0 h 1152"/>
                    <a:gd name="T17" fmla="*/ 480 w 480"/>
                    <a:gd name="T18" fmla="*/ 1152 h 11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0" h="1152">
                      <a:moveTo>
                        <a:pt x="0" y="0"/>
                      </a:moveTo>
                      <a:lnTo>
                        <a:pt x="0" y="1152"/>
                      </a:lnTo>
                      <a:lnTo>
                        <a:pt x="480" y="1152"/>
                      </a:lnTo>
                      <a:lnTo>
                        <a:pt x="4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sp>
            <p:nvSpPr>
              <p:cNvPr id="142" name="Line 166"/>
              <p:cNvSpPr>
                <a:spLocks noChangeShapeType="1"/>
              </p:cNvSpPr>
              <p:nvPr/>
            </p:nvSpPr>
            <p:spPr bwMode="auto">
              <a:xfrm flipH="1" flipV="1">
                <a:off x="6948791" y="5660909"/>
                <a:ext cx="287505" cy="72248"/>
              </a:xfrm>
              <a:prstGeom prst="line">
                <a:avLst/>
              </a:prstGeom>
              <a:noFill/>
              <a:ln w="127000">
                <a:solidFill>
                  <a:schemeClr val="tx2">
                    <a:lumMod val="95000"/>
                    <a:lumOff val="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140" name="AutoShape 228"/>
            <p:cNvSpPr>
              <a:spLocks noChangeArrowheads="1"/>
            </p:cNvSpPr>
            <p:nvPr/>
          </p:nvSpPr>
          <p:spPr bwMode="auto">
            <a:xfrm>
              <a:off x="6876783" y="5517952"/>
              <a:ext cx="117376" cy="87619"/>
            </a:xfrm>
            <a:prstGeom prst="curvedLeftArrow">
              <a:avLst>
                <a:gd name="adj1" fmla="val 20000"/>
                <a:gd name="adj2" fmla="val 40000"/>
                <a:gd name="adj3" fmla="val 33333"/>
              </a:avLst>
            </a:prstGeom>
            <a:solidFill>
              <a:schemeClr val="tx2">
                <a:lumMod val="85000"/>
                <a:lumOff val="1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45" name="Freeform 298" descr="10%"/>
          <p:cNvSpPr>
            <a:spLocks/>
          </p:cNvSpPr>
          <p:nvPr/>
        </p:nvSpPr>
        <p:spPr bwMode="auto">
          <a:xfrm>
            <a:off x="2051720" y="4653136"/>
            <a:ext cx="69970" cy="245462"/>
          </a:xfrm>
          <a:custGeom>
            <a:avLst/>
            <a:gdLst>
              <a:gd name="T0" fmla="*/ 0 w 480"/>
              <a:gd name="T1" fmla="*/ 0 h 1152"/>
              <a:gd name="T2" fmla="*/ 0 w 480"/>
              <a:gd name="T3" fmla="*/ 2147483647 h 1152"/>
              <a:gd name="T4" fmla="*/ 2147483647 w 480"/>
              <a:gd name="T5" fmla="*/ 2147483647 h 1152"/>
              <a:gd name="T6" fmla="*/ 2147483647 w 480"/>
              <a:gd name="T7" fmla="*/ 0 h 1152"/>
              <a:gd name="T8" fmla="*/ 0 w 480"/>
              <a:gd name="T9" fmla="*/ 0 h 1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1152"/>
              <a:gd name="T17" fmla="*/ 480 w 480"/>
              <a:gd name="T18" fmla="*/ 1152 h 1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1152">
                <a:moveTo>
                  <a:pt x="0" y="0"/>
                </a:moveTo>
                <a:lnTo>
                  <a:pt x="0" y="1152"/>
                </a:lnTo>
                <a:lnTo>
                  <a:pt x="480" y="1152"/>
                </a:lnTo>
                <a:lnTo>
                  <a:pt x="48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85000"/>
              <a:lumOff val="15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46" name="Freeform 298" descr="10%"/>
          <p:cNvSpPr>
            <a:spLocks/>
          </p:cNvSpPr>
          <p:nvPr/>
        </p:nvSpPr>
        <p:spPr bwMode="auto">
          <a:xfrm>
            <a:off x="2267744" y="4653136"/>
            <a:ext cx="69970" cy="245462"/>
          </a:xfrm>
          <a:custGeom>
            <a:avLst/>
            <a:gdLst>
              <a:gd name="T0" fmla="*/ 0 w 480"/>
              <a:gd name="T1" fmla="*/ 0 h 1152"/>
              <a:gd name="T2" fmla="*/ 0 w 480"/>
              <a:gd name="T3" fmla="*/ 2147483647 h 1152"/>
              <a:gd name="T4" fmla="*/ 2147483647 w 480"/>
              <a:gd name="T5" fmla="*/ 2147483647 h 1152"/>
              <a:gd name="T6" fmla="*/ 2147483647 w 480"/>
              <a:gd name="T7" fmla="*/ 0 h 1152"/>
              <a:gd name="T8" fmla="*/ 0 w 480"/>
              <a:gd name="T9" fmla="*/ 0 h 1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1152"/>
              <a:gd name="T17" fmla="*/ 480 w 480"/>
              <a:gd name="T18" fmla="*/ 1152 h 1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1152">
                <a:moveTo>
                  <a:pt x="0" y="0"/>
                </a:moveTo>
                <a:lnTo>
                  <a:pt x="0" y="1152"/>
                </a:lnTo>
                <a:lnTo>
                  <a:pt x="480" y="1152"/>
                </a:lnTo>
                <a:lnTo>
                  <a:pt x="48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85000"/>
              <a:lumOff val="15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147" name="Group 289"/>
          <p:cNvGrpSpPr>
            <a:grpSpLocks noChangeAspect="1"/>
          </p:cNvGrpSpPr>
          <p:nvPr/>
        </p:nvGrpSpPr>
        <p:grpSpPr bwMode="auto">
          <a:xfrm rot="180912">
            <a:off x="5683747" y="2392364"/>
            <a:ext cx="485775" cy="1265238"/>
            <a:chOff x="7536" y="10792"/>
            <a:chExt cx="765" cy="1993"/>
          </a:xfrm>
        </p:grpSpPr>
        <p:grpSp>
          <p:nvGrpSpPr>
            <p:cNvPr id="148" name="Group 290"/>
            <p:cNvGrpSpPr>
              <a:grpSpLocks noChangeAspect="1"/>
            </p:cNvGrpSpPr>
            <p:nvPr/>
          </p:nvGrpSpPr>
          <p:grpSpPr bwMode="auto">
            <a:xfrm>
              <a:off x="7536" y="11200"/>
              <a:ext cx="765" cy="1585"/>
              <a:chOff x="3408" y="5828"/>
              <a:chExt cx="4501" cy="9326"/>
            </a:xfrm>
          </p:grpSpPr>
          <p:grpSp>
            <p:nvGrpSpPr>
              <p:cNvPr id="154" name="Group 291"/>
              <p:cNvGrpSpPr>
                <a:grpSpLocks noChangeAspect="1"/>
              </p:cNvGrpSpPr>
              <p:nvPr/>
            </p:nvGrpSpPr>
            <p:grpSpPr bwMode="auto">
              <a:xfrm>
                <a:off x="3408" y="13614"/>
                <a:ext cx="4501" cy="1540"/>
                <a:chOff x="7285" y="11440"/>
                <a:chExt cx="4501" cy="1540"/>
              </a:xfrm>
            </p:grpSpPr>
            <p:grpSp>
              <p:nvGrpSpPr>
                <p:cNvPr id="157" name="Group 292"/>
                <p:cNvGrpSpPr>
                  <a:grpSpLocks noChangeAspect="1"/>
                </p:cNvGrpSpPr>
                <p:nvPr/>
              </p:nvGrpSpPr>
              <p:grpSpPr bwMode="auto">
                <a:xfrm>
                  <a:off x="7285" y="11560"/>
                  <a:ext cx="1136" cy="1420"/>
                  <a:chOff x="7916" y="7287"/>
                  <a:chExt cx="727" cy="951"/>
                </a:xfrm>
              </p:grpSpPr>
              <p:sp>
                <p:nvSpPr>
                  <p:cNvPr id="165" name="Freeform 293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66" name="Freeform 294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183 w 129"/>
                      <a:gd name="T5" fmla="*/ 162 h 162"/>
                      <a:gd name="T6" fmla="*/ 183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67" name="Freeform 295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158" name="AutoShape 296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2070"/>
                  <a:ext cx="3266" cy="3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159" name="Group 297"/>
                <p:cNvGrpSpPr>
                  <a:grpSpLocks noChangeAspect="1"/>
                </p:cNvGrpSpPr>
                <p:nvPr/>
              </p:nvGrpSpPr>
              <p:grpSpPr bwMode="auto">
                <a:xfrm>
                  <a:off x="10650" y="11555"/>
                  <a:ext cx="1136" cy="1420"/>
                  <a:chOff x="7916" y="7287"/>
                  <a:chExt cx="727" cy="951"/>
                </a:xfrm>
              </p:grpSpPr>
              <p:sp>
                <p:nvSpPr>
                  <p:cNvPr id="162" name="Freeform 298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63" name="Freeform 299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183 w 129"/>
                      <a:gd name="T5" fmla="*/ 162 h 162"/>
                      <a:gd name="T6" fmla="*/ 183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64" name="Freeform 300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160" name="AutoShape 301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146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1" name="AutoShape 302"/>
                <p:cNvSpPr>
                  <a:spLocks noChangeAspect="1" noChangeArrowheads="1"/>
                </p:cNvSpPr>
                <p:nvPr/>
              </p:nvSpPr>
              <p:spPr bwMode="auto">
                <a:xfrm>
                  <a:off x="10918" y="1144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55" name="AutoShape 303"/>
              <p:cNvSpPr>
                <a:spLocks noChangeAspect="1" noChangeArrowheads="1"/>
              </p:cNvSpPr>
              <p:nvPr/>
            </p:nvSpPr>
            <p:spPr bwMode="auto">
              <a:xfrm>
                <a:off x="7070" y="5828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6" name="AutoShape 304"/>
              <p:cNvSpPr>
                <a:spLocks noChangeAspect="1" noChangeArrowheads="1"/>
              </p:cNvSpPr>
              <p:nvPr/>
            </p:nvSpPr>
            <p:spPr bwMode="auto">
              <a:xfrm>
                <a:off x="4093" y="5842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49" name="Group 305"/>
            <p:cNvGrpSpPr>
              <a:grpSpLocks noChangeAspect="1"/>
            </p:cNvGrpSpPr>
            <p:nvPr/>
          </p:nvGrpSpPr>
          <p:grpSpPr bwMode="auto">
            <a:xfrm>
              <a:off x="7608" y="10792"/>
              <a:ext cx="629" cy="788"/>
              <a:chOff x="1136" y="2130"/>
              <a:chExt cx="9780" cy="12257"/>
            </a:xfrm>
          </p:grpSpPr>
          <p:sp>
            <p:nvSpPr>
              <p:cNvPr id="150" name="Freeform 306"/>
              <p:cNvSpPr>
                <a:spLocks noChangeAspect="1"/>
              </p:cNvSpPr>
              <p:nvPr/>
            </p:nvSpPr>
            <p:spPr bwMode="auto">
              <a:xfrm>
                <a:off x="1136" y="2130"/>
                <a:ext cx="9780" cy="12257"/>
              </a:xfrm>
              <a:custGeom>
                <a:avLst/>
                <a:gdLst>
                  <a:gd name="T0" fmla="*/ 3240 w 9780"/>
                  <a:gd name="T1" fmla="*/ 17 h 12257"/>
                  <a:gd name="T2" fmla="*/ 6570 w 9780"/>
                  <a:gd name="T3" fmla="*/ 17 h 12257"/>
                  <a:gd name="T4" fmla="*/ 9780 w 9780"/>
                  <a:gd name="T5" fmla="*/ 4007 h 12257"/>
                  <a:gd name="T6" fmla="*/ 9780 w 9780"/>
                  <a:gd name="T7" fmla="*/ 8177 h 12257"/>
                  <a:gd name="T8" fmla="*/ 6570 w 9780"/>
                  <a:gd name="T9" fmla="*/ 12257 h 12257"/>
                  <a:gd name="T10" fmla="*/ 3300 w 9780"/>
                  <a:gd name="T11" fmla="*/ 12257 h 12257"/>
                  <a:gd name="T12" fmla="*/ 30 w 9780"/>
                  <a:gd name="T13" fmla="*/ 8177 h 12257"/>
                  <a:gd name="T14" fmla="*/ 0 w 9780"/>
                  <a:gd name="T15" fmla="*/ 4067 h 12257"/>
                  <a:gd name="T16" fmla="*/ 324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1" name="Freeform 307"/>
              <p:cNvSpPr>
                <a:spLocks noChangeAspect="1"/>
              </p:cNvSpPr>
              <p:nvPr/>
            </p:nvSpPr>
            <p:spPr bwMode="auto">
              <a:xfrm>
                <a:off x="1279" y="2277"/>
                <a:ext cx="9485" cy="11944"/>
              </a:xfrm>
              <a:custGeom>
                <a:avLst/>
                <a:gdLst>
                  <a:gd name="T0" fmla="*/ 2955 w 9780"/>
                  <a:gd name="T1" fmla="*/ 17 h 12257"/>
                  <a:gd name="T2" fmla="*/ 5994 w 9780"/>
                  <a:gd name="T3" fmla="*/ 17 h 12257"/>
                  <a:gd name="T4" fmla="*/ 8922 w 9780"/>
                  <a:gd name="T5" fmla="*/ 3708 h 12257"/>
                  <a:gd name="T6" fmla="*/ 8922 w 9780"/>
                  <a:gd name="T7" fmla="*/ 7567 h 12257"/>
                  <a:gd name="T8" fmla="*/ 5994 w 9780"/>
                  <a:gd name="T9" fmla="*/ 11342 h 12257"/>
                  <a:gd name="T10" fmla="*/ 3009 w 9780"/>
                  <a:gd name="T11" fmla="*/ 11342 h 12257"/>
                  <a:gd name="T12" fmla="*/ 27 w 9780"/>
                  <a:gd name="T13" fmla="*/ 7567 h 12257"/>
                  <a:gd name="T14" fmla="*/ 0 w 9780"/>
                  <a:gd name="T15" fmla="*/ 3763 h 12257"/>
                  <a:gd name="T16" fmla="*/ 2955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2" name="Freeform 308"/>
              <p:cNvSpPr>
                <a:spLocks noChangeAspect="1"/>
              </p:cNvSpPr>
              <p:nvPr/>
            </p:nvSpPr>
            <p:spPr bwMode="auto">
              <a:xfrm>
                <a:off x="2884" y="2297"/>
                <a:ext cx="6300" cy="9420"/>
              </a:xfrm>
              <a:custGeom>
                <a:avLst/>
                <a:gdLst>
                  <a:gd name="T0" fmla="*/ 1560 w 6300"/>
                  <a:gd name="T1" fmla="*/ 0 h 9420"/>
                  <a:gd name="T2" fmla="*/ 4740 w 6300"/>
                  <a:gd name="T3" fmla="*/ 0 h 9420"/>
                  <a:gd name="T4" fmla="*/ 6300 w 6300"/>
                  <a:gd name="T5" fmla="*/ 3990 h 9420"/>
                  <a:gd name="T6" fmla="*/ 6300 w 6300"/>
                  <a:gd name="T7" fmla="*/ 6900 h 9420"/>
                  <a:gd name="T8" fmla="*/ 4200 w 6300"/>
                  <a:gd name="T9" fmla="*/ 9420 h 9420"/>
                  <a:gd name="T10" fmla="*/ 2070 w 6300"/>
                  <a:gd name="T11" fmla="*/ 9420 h 9420"/>
                  <a:gd name="T12" fmla="*/ 0 w 6300"/>
                  <a:gd name="T13" fmla="*/ 6870 h 9420"/>
                  <a:gd name="T14" fmla="*/ 0 w 6300"/>
                  <a:gd name="T15" fmla="*/ 3960 h 9420"/>
                  <a:gd name="T16" fmla="*/ 1560 w 6300"/>
                  <a:gd name="T17" fmla="*/ 0 h 94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00"/>
                  <a:gd name="T28" fmla="*/ 0 h 9420"/>
                  <a:gd name="T29" fmla="*/ 6300 w 6300"/>
                  <a:gd name="T30" fmla="*/ 9420 h 94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00" h="9420">
                    <a:moveTo>
                      <a:pt x="1560" y="0"/>
                    </a:moveTo>
                    <a:lnTo>
                      <a:pt x="4740" y="0"/>
                    </a:lnTo>
                    <a:lnTo>
                      <a:pt x="6300" y="3990"/>
                    </a:lnTo>
                    <a:lnTo>
                      <a:pt x="6300" y="6900"/>
                    </a:lnTo>
                    <a:lnTo>
                      <a:pt x="4200" y="9420"/>
                    </a:lnTo>
                    <a:lnTo>
                      <a:pt x="2070" y="9420"/>
                    </a:lnTo>
                    <a:lnTo>
                      <a:pt x="0" y="6870"/>
                    </a:lnTo>
                    <a:lnTo>
                      <a:pt x="0" y="3960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3" name="Freeform 309"/>
              <p:cNvSpPr>
                <a:spLocks noChangeAspect="1"/>
              </p:cNvSpPr>
              <p:nvPr/>
            </p:nvSpPr>
            <p:spPr bwMode="auto">
              <a:xfrm>
                <a:off x="4496" y="2807"/>
                <a:ext cx="3120" cy="6810"/>
              </a:xfrm>
              <a:custGeom>
                <a:avLst/>
                <a:gdLst>
                  <a:gd name="T0" fmla="*/ 1050 w 3120"/>
                  <a:gd name="T1" fmla="*/ 0 h 6810"/>
                  <a:gd name="T2" fmla="*/ 2100 w 3120"/>
                  <a:gd name="T3" fmla="*/ 0 h 6810"/>
                  <a:gd name="T4" fmla="*/ 3120 w 3120"/>
                  <a:gd name="T5" fmla="*/ 3420 h 6810"/>
                  <a:gd name="T6" fmla="*/ 3120 w 3120"/>
                  <a:gd name="T7" fmla="*/ 5220 h 6810"/>
                  <a:gd name="T8" fmla="*/ 2010 w 3120"/>
                  <a:gd name="T9" fmla="*/ 6810 h 6810"/>
                  <a:gd name="T10" fmla="*/ 1020 w 3120"/>
                  <a:gd name="T11" fmla="*/ 6810 h 6810"/>
                  <a:gd name="T12" fmla="*/ 0 w 3120"/>
                  <a:gd name="T13" fmla="*/ 5190 h 6810"/>
                  <a:gd name="T14" fmla="*/ 0 w 3120"/>
                  <a:gd name="T15" fmla="*/ 3360 h 6810"/>
                  <a:gd name="T16" fmla="*/ 1050 w 3120"/>
                  <a:gd name="T17" fmla="*/ 0 h 68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0"/>
                  <a:gd name="T28" fmla="*/ 0 h 6810"/>
                  <a:gd name="T29" fmla="*/ 3120 w 3120"/>
                  <a:gd name="T30" fmla="*/ 6810 h 68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0" h="6810">
                    <a:moveTo>
                      <a:pt x="1050" y="0"/>
                    </a:moveTo>
                    <a:lnTo>
                      <a:pt x="2100" y="0"/>
                    </a:lnTo>
                    <a:lnTo>
                      <a:pt x="3120" y="3420"/>
                    </a:lnTo>
                    <a:lnTo>
                      <a:pt x="3120" y="5220"/>
                    </a:lnTo>
                    <a:lnTo>
                      <a:pt x="2010" y="6810"/>
                    </a:lnTo>
                    <a:lnTo>
                      <a:pt x="1020" y="6810"/>
                    </a:lnTo>
                    <a:lnTo>
                      <a:pt x="0" y="5190"/>
                    </a:lnTo>
                    <a:lnTo>
                      <a:pt x="0" y="3360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8225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408238" y="334963"/>
          <a:ext cx="4586287" cy="2271712"/>
        </p:xfrm>
        <a:graphic>
          <a:graphicData uri="http://schemas.openxmlformats.org/presentationml/2006/ole">
            <p:oleObj spid="_x0000_s2052" name="Document" r:id="rId3" imgW="5630609" imgH="2796443" progId="Word.Document.12">
              <p:embed/>
            </p:oleObj>
          </a:graphicData>
        </a:graphic>
      </p:graphicFrame>
      <p:sp>
        <p:nvSpPr>
          <p:cNvPr id="3" name="Retângulo 2"/>
          <p:cNvSpPr/>
          <p:nvPr/>
        </p:nvSpPr>
        <p:spPr>
          <a:xfrm>
            <a:off x="683568" y="2636912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US" b="1" u="sng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Stage </a:t>
            </a:r>
            <a:r>
              <a:rPr lang="en-US" b="1" u="sng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02 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endParaRPr lang="pt-BR" sz="105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="1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Course of Fire Type:</a:t>
            </a:r>
            <a:r>
              <a:rPr lang="en-US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 Short course	</a:t>
            </a:r>
            <a:r>
              <a:rPr lang="en-US" sz="1400" b="1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Percentage of the Match:</a:t>
            </a:r>
            <a:r>
              <a:rPr lang="en-US" sz="1400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 4,0 %</a:t>
            </a:r>
            <a:endParaRPr lang="pt-BR" sz="105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12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en-U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Targets: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03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IPSC Target,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02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IPSC Poppers and 04 Plates. </a:t>
            </a:r>
            <a:endParaRPr lang="en-US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Minimum number of rounds: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12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Handgun ready condition: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Unloaded on the table, magazines on the other table.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Start position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pt-BR" dirty="0" err="1" smtClean="0"/>
              <a:t>Heels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touching the Start  Line.</a:t>
            </a:r>
            <a:r>
              <a:rPr lang="en-U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Time Starts: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on audible signal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Procedure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: at the start signal, engage targets.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roup 315"/>
          <p:cNvGrpSpPr>
            <a:grpSpLocks/>
          </p:cNvGrpSpPr>
          <p:nvPr/>
        </p:nvGrpSpPr>
        <p:grpSpPr bwMode="auto">
          <a:xfrm>
            <a:off x="4223835" y="2124347"/>
            <a:ext cx="400050" cy="584573"/>
            <a:chOff x="6381" y="9364"/>
            <a:chExt cx="629" cy="930"/>
          </a:xfrm>
        </p:grpSpPr>
        <p:grpSp>
          <p:nvGrpSpPr>
            <p:cNvPr id="316" name="Group 316"/>
            <p:cNvGrpSpPr>
              <a:grpSpLocks noChangeAspect="1"/>
            </p:cNvGrpSpPr>
            <p:nvPr/>
          </p:nvGrpSpPr>
          <p:grpSpPr bwMode="auto">
            <a:xfrm>
              <a:off x="6392" y="9752"/>
              <a:ext cx="607" cy="542"/>
              <a:chOff x="5650" y="10392"/>
              <a:chExt cx="672" cy="600"/>
            </a:xfrm>
          </p:grpSpPr>
          <p:grpSp>
            <p:nvGrpSpPr>
              <p:cNvPr id="322" name="Group 317"/>
              <p:cNvGrpSpPr>
                <a:grpSpLocks noChangeAspect="1"/>
              </p:cNvGrpSpPr>
              <p:nvPr/>
            </p:nvGrpSpPr>
            <p:grpSpPr bwMode="auto">
              <a:xfrm>
                <a:off x="5650" y="10392"/>
                <a:ext cx="672" cy="600"/>
                <a:chOff x="5650" y="10392"/>
                <a:chExt cx="672" cy="600"/>
              </a:xfrm>
            </p:grpSpPr>
            <p:grpSp>
              <p:nvGrpSpPr>
                <p:cNvPr id="325" name="Group 318"/>
                <p:cNvGrpSpPr>
                  <a:grpSpLocks noChangeAspect="1"/>
                </p:cNvGrpSpPr>
                <p:nvPr/>
              </p:nvGrpSpPr>
              <p:grpSpPr bwMode="auto">
                <a:xfrm flipV="1">
                  <a:off x="5661" y="10936"/>
                  <a:ext cx="659" cy="56"/>
                  <a:chOff x="5616" y="7200"/>
                  <a:chExt cx="1872" cy="161"/>
                </a:xfrm>
              </p:grpSpPr>
              <p:sp>
                <p:nvSpPr>
                  <p:cNvPr id="332" name="Rectangle 3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16" y="7200"/>
                    <a:ext cx="1872" cy="113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33" name="Rectangle 3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16" y="7248"/>
                    <a:ext cx="1872" cy="113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26" name="Group 321"/>
                <p:cNvGrpSpPr>
                  <a:grpSpLocks noChangeAspect="1"/>
                </p:cNvGrpSpPr>
                <p:nvPr/>
              </p:nvGrpSpPr>
              <p:grpSpPr bwMode="auto">
                <a:xfrm>
                  <a:off x="6271" y="10392"/>
                  <a:ext cx="51" cy="595"/>
                  <a:chOff x="5661" y="10624"/>
                  <a:chExt cx="51" cy="351"/>
                </a:xfrm>
              </p:grpSpPr>
              <p:sp>
                <p:nvSpPr>
                  <p:cNvPr id="330" name="Rectangle 322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7" y="10624"/>
                    <a:ext cx="36" cy="306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31" name="Rectangle 323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1" y="10850"/>
                    <a:ext cx="51" cy="125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27" name="Group 324"/>
                <p:cNvGrpSpPr>
                  <a:grpSpLocks noChangeAspect="1"/>
                </p:cNvGrpSpPr>
                <p:nvPr/>
              </p:nvGrpSpPr>
              <p:grpSpPr bwMode="auto">
                <a:xfrm>
                  <a:off x="5650" y="10396"/>
                  <a:ext cx="51" cy="595"/>
                  <a:chOff x="5661" y="10624"/>
                  <a:chExt cx="51" cy="351"/>
                </a:xfrm>
              </p:grpSpPr>
              <p:sp>
                <p:nvSpPr>
                  <p:cNvPr id="328" name="Rectangle 325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7" y="10624"/>
                    <a:ext cx="36" cy="306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29" name="Rectangle 326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1" y="10850"/>
                    <a:ext cx="51" cy="125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sp>
            <p:nvSpPr>
              <p:cNvPr id="323" name="Oval 327"/>
              <p:cNvSpPr>
                <a:spLocks noChangeAspect="1" noChangeArrowheads="1"/>
              </p:cNvSpPr>
              <p:nvPr/>
            </p:nvSpPr>
            <p:spPr bwMode="auto">
              <a:xfrm>
                <a:off x="5803" y="10790"/>
                <a:ext cx="360" cy="91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4" name="Rectangle 328"/>
              <p:cNvSpPr>
                <a:spLocks noChangeAspect="1" noChangeArrowheads="1"/>
              </p:cNvSpPr>
              <p:nvPr/>
            </p:nvSpPr>
            <p:spPr bwMode="auto">
              <a:xfrm flipV="1">
                <a:off x="5956" y="10875"/>
                <a:ext cx="51" cy="62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317" name="Group 329"/>
            <p:cNvGrpSpPr>
              <a:grpSpLocks noChangeAspect="1"/>
            </p:cNvGrpSpPr>
            <p:nvPr/>
          </p:nvGrpSpPr>
          <p:grpSpPr bwMode="auto">
            <a:xfrm>
              <a:off x="6381" y="9364"/>
              <a:ext cx="629" cy="788"/>
              <a:chOff x="1136" y="2130"/>
              <a:chExt cx="9780" cy="12257"/>
            </a:xfrm>
          </p:grpSpPr>
          <p:sp>
            <p:nvSpPr>
              <p:cNvPr id="318" name="Freeform 330"/>
              <p:cNvSpPr>
                <a:spLocks noChangeAspect="1"/>
              </p:cNvSpPr>
              <p:nvPr/>
            </p:nvSpPr>
            <p:spPr bwMode="auto">
              <a:xfrm>
                <a:off x="1136" y="2130"/>
                <a:ext cx="9780" cy="12257"/>
              </a:xfrm>
              <a:custGeom>
                <a:avLst/>
                <a:gdLst>
                  <a:gd name="T0" fmla="*/ 3240 w 9780"/>
                  <a:gd name="T1" fmla="*/ 17 h 12257"/>
                  <a:gd name="T2" fmla="*/ 6570 w 9780"/>
                  <a:gd name="T3" fmla="*/ 17 h 12257"/>
                  <a:gd name="T4" fmla="*/ 9780 w 9780"/>
                  <a:gd name="T5" fmla="*/ 4007 h 12257"/>
                  <a:gd name="T6" fmla="*/ 9780 w 9780"/>
                  <a:gd name="T7" fmla="*/ 8177 h 12257"/>
                  <a:gd name="T8" fmla="*/ 6570 w 9780"/>
                  <a:gd name="T9" fmla="*/ 12257 h 12257"/>
                  <a:gd name="T10" fmla="*/ 3300 w 9780"/>
                  <a:gd name="T11" fmla="*/ 12257 h 12257"/>
                  <a:gd name="T12" fmla="*/ 30 w 9780"/>
                  <a:gd name="T13" fmla="*/ 8177 h 12257"/>
                  <a:gd name="T14" fmla="*/ 0 w 9780"/>
                  <a:gd name="T15" fmla="*/ 4067 h 12257"/>
                  <a:gd name="T16" fmla="*/ 324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9" name="Freeform 331"/>
              <p:cNvSpPr>
                <a:spLocks noChangeAspect="1"/>
              </p:cNvSpPr>
              <p:nvPr/>
            </p:nvSpPr>
            <p:spPr bwMode="auto">
              <a:xfrm>
                <a:off x="1279" y="2277"/>
                <a:ext cx="9485" cy="11944"/>
              </a:xfrm>
              <a:custGeom>
                <a:avLst/>
                <a:gdLst>
                  <a:gd name="T0" fmla="*/ 2780 w 9780"/>
                  <a:gd name="T1" fmla="*/ 17 h 12257"/>
                  <a:gd name="T2" fmla="*/ 5638 w 9780"/>
                  <a:gd name="T3" fmla="*/ 17 h 12257"/>
                  <a:gd name="T4" fmla="*/ 8392 w 9780"/>
                  <a:gd name="T5" fmla="*/ 3521 h 12257"/>
                  <a:gd name="T6" fmla="*/ 8392 w 9780"/>
                  <a:gd name="T7" fmla="*/ 7186 h 12257"/>
                  <a:gd name="T8" fmla="*/ 5638 w 9780"/>
                  <a:gd name="T9" fmla="*/ 10770 h 12257"/>
                  <a:gd name="T10" fmla="*/ 2830 w 9780"/>
                  <a:gd name="T11" fmla="*/ 10770 h 12257"/>
                  <a:gd name="T12" fmla="*/ 25 w 9780"/>
                  <a:gd name="T13" fmla="*/ 7186 h 12257"/>
                  <a:gd name="T14" fmla="*/ 0 w 9780"/>
                  <a:gd name="T15" fmla="*/ 3573 h 12257"/>
                  <a:gd name="T16" fmla="*/ 278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0" name="Freeform 332"/>
              <p:cNvSpPr>
                <a:spLocks noChangeAspect="1"/>
              </p:cNvSpPr>
              <p:nvPr/>
            </p:nvSpPr>
            <p:spPr bwMode="auto">
              <a:xfrm>
                <a:off x="2884" y="2297"/>
                <a:ext cx="6300" cy="9420"/>
              </a:xfrm>
              <a:custGeom>
                <a:avLst/>
                <a:gdLst>
                  <a:gd name="T0" fmla="*/ 1560 w 6300"/>
                  <a:gd name="T1" fmla="*/ 0 h 9420"/>
                  <a:gd name="T2" fmla="*/ 4740 w 6300"/>
                  <a:gd name="T3" fmla="*/ 0 h 9420"/>
                  <a:gd name="T4" fmla="*/ 6300 w 6300"/>
                  <a:gd name="T5" fmla="*/ 3990 h 9420"/>
                  <a:gd name="T6" fmla="*/ 6300 w 6300"/>
                  <a:gd name="T7" fmla="*/ 6900 h 9420"/>
                  <a:gd name="T8" fmla="*/ 4200 w 6300"/>
                  <a:gd name="T9" fmla="*/ 9420 h 9420"/>
                  <a:gd name="T10" fmla="*/ 2070 w 6300"/>
                  <a:gd name="T11" fmla="*/ 9420 h 9420"/>
                  <a:gd name="T12" fmla="*/ 0 w 6300"/>
                  <a:gd name="T13" fmla="*/ 6870 h 9420"/>
                  <a:gd name="T14" fmla="*/ 0 w 6300"/>
                  <a:gd name="T15" fmla="*/ 3960 h 9420"/>
                  <a:gd name="T16" fmla="*/ 1560 w 6300"/>
                  <a:gd name="T17" fmla="*/ 0 h 94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00"/>
                  <a:gd name="T28" fmla="*/ 0 h 9420"/>
                  <a:gd name="T29" fmla="*/ 6300 w 6300"/>
                  <a:gd name="T30" fmla="*/ 9420 h 94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00" h="9420">
                    <a:moveTo>
                      <a:pt x="1560" y="0"/>
                    </a:moveTo>
                    <a:lnTo>
                      <a:pt x="4740" y="0"/>
                    </a:lnTo>
                    <a:lnTo>
                      <a:pt x="6300" y="3990"/>
                    </a:lnTo>
                    <a:lnTo>
                      <a:pt x="6300" y="6900"/>
                    </a:lnTo>
                    <a:lnTo>
                      <a:pt x="4200" y="9420"/>
                    </a:lnTo>
                    <a:lnTo>
                      <a:pt x="2070" y="9420"/>
                    </a:lnTo>
                    <a:lnTo>
                      <a:pt x="0" y="6870"/>
                    </a:lnTo>
                    <a:lnTo>
                      <a:pt x="0" y="3960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1" name="Freeform 333"/>
              <p:cNvSpPr>
                <a:spLocks noChangeAspect="1"/>
              </p:cNvSpPr>
              <p:nvPr/>
            </p:nvSpPr>
            <p:spPr bwMode="auto">
              <a:xfrm>
                <a:off x="4496" y="2807"/>
                <a:ext cx="3120" cy="6810"/>
              </a:xfrm>
              <a:custGeom>
                <a:avLst/>
                <a:gdLst>
                  <a:gd name="T0" fmla="*/ 1050 w 3120"/>
                  <a:gd name="T1" fmla="*/ 0 h 6810"/>
                  <a:gd name="T2" fmla="*/ 2100 w 3120"/>
                  <a:gd name="T3" fmla="*/ 0 h 6810"/>
                  <a:gd name="T4" fmla="*/ 3120 w 3120"/>
                  <a:gd name="T5" fmla="*/ 3420 h 6810"/>
                  <a:gd name="T6" fmla="*/ 3120 w 3120"/>
                  <a:gd name="T7" fmla="*/ 5220 h 6810"/>
                  <a:gd name="T8" fmla="*/ 2010 w 3120"/>
                  <a:gd name="T9" fmla="*/ 6810 h 6810"/>
                  <a:gd name="T10" fmla="*/ 1020 w 3120"/>
                  <a:gd name="T11" fmla="*/ 6810 h 6810"/>
                  <a:gd name="T12" fmla="*/ 0 w 3120"/>
                  <a:gd name="T13" fmla="*/ 5190 h 6810"/>
                  <a:gd name="T14" fmla="*/ 0 w 3120"/>
                  <a:gd name="T15" fmla="*/ 3360 h 6810"/>
                  <a:gd name="T16" fmla="*/ 1050 w 3120"/>
                  <a:gd name="T17" fmla="*/ 0 h 68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0"/>
                  <a:gd name="T28" fmla="*/ 0 h 6810"/>
                  <a:gd name="T29" fmla="*/ 3120 w 3120"/>
                  <a:gd name="T30" fmla="*/ 6810 h 68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0" h="6810">
                    <a:moveTo>
                      <a:pt x="1050" y="0"/>
                    </a:moveTo>
                    <a:lnTo>
                      <a:pt x="2100" y="0"/>
                    </a:lnTo>
                    <a:lnTo>
                      <a:pt x="3120" y="3420"/>
                    </a:lnTo>
                    <a:lnTo>
                      <a:pt x="3120" y="5220"/>
                    </a:lnTo>
                    <a:lnTo>
                      <a:pt x="2010" y="6810"/>
                    </a:lnTo>
                    <a:lnTo>
                      <a:pt x="1020" y="6810"/>
                    </a:lnTo>
                    <a:lnTo>
                      <a:pt x="0" y="5190"/>
                    </a:lnTo>
                    <a:lnTo>
                      <a:pt x="0" y="3360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273" name="Group 353"/>
          <p:cNvGrpSpPr>
            <a:grpSpLocks noChangeAspect="1"/>
          </p:cNvGrpSpPr>
          <p:nvPr/>
        </p:nvGrpSpPr>
        <p:grpSpPr bwMode="auto">
          <a:xfrm>
            <a:off x="3923928" y="2924944"/>
            <a:ext cx="465138" cy="525462"/>
            <a:chOff x="5613" y="9576"/>
            <a:chExt cx="729" cy="1053"/>
          </a:xfrm>
        </p:grpSpPr>
        <p:grpSp>
          <p:nvGrpSpPr>
            <p:cNvPr id="274" name="Group 354"/>
            <p:cNvGrpSpPr>
              <a:grpSpLocks noChangeAspect="1"/>
            </p:cNvGrpSpPr>
            <p:nvPr/>
          </p:nvGrpSpPr>
          <p:grpSpPr bwMode="auto">
            <a:xfrm>
              <a:off x="5613" y="10214"/>
              <a:ext cx="726" cy="415"/>
              <a:chOff x="5760" y="6624"/>
              <a:chExt cx="578" cy="330"/>
            </a:xfrm>
          </p:grpSpPr>
          <p:sp>
            <p:nvSpPr>
              <p:cNvPr id="290" name="Oval 355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1" name="Oval 356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2" name="Rectangle 357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3" name="Oval 358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75" name="Group 359"/>
            <p:cNvGrpSpPr>
              <a:grpSpLocks noChangeAspect="1"/>
            </p:cNvGrpSpPr>
            <p:nvPr/>
          </p:nvGrpSpPr>
          <p:grpSpPr bwMode="auto">
            <a:xfrm>
              <a:off x="5616" y="10007"/>
              <a:ext cx="726" cy="415"/>
              <a:chOff x="5760" y="6624"/>
              <a:chExt cx="578" cy="330"/>
            </a:xfrm>
          </p:grpSpPr>
          <p:sp>
            <p:nvSpPr>
              <p:cNvPr id="286" name="Oval 360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7" name="Oval 361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8" name="Rectangle 362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9" name="Oval 363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76" name="Group 364"/>
            <p:cNvGrpSpPr>
              <a:grpSpLocks noChangeAspect="1"/>
            </p:cNvGrpSpPr>
            <p:nvPr/>
          </p:nvGrpSpPr>
          <p:grpSpPr bwMode="auto">
            <a:xfrm>
              <a:off x="5616" y="9792"/>
              <a:ext cx="726" cy="415"/>
              <a:chOff x="5760" y="6624"/>
              <a:chExt cx="578" cy="330"/>
            </a:xfrm>
          </p:grpSpPr>
          <p:sp>
            <p:nvSpPr>
              <p:cNvPr id="282" name="Oval 365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3" name="Oval 366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4" name="Rectangle 367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5" name="Oval 368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77" name="Group 369"/>
            <p:cNvGrpSpPr>
              <a:grpSpLocks noChangeAspect="1"/>
            </p:cNvGrpSpPr>
            <p:nvPr/>
          </p:nvGrpSpPr>
          <p:grpSpPr bwMode="auto">
            <a:xfrm>
              <a:off x="5616" y="9576"/>
              <a:ext cx="726" cy="415"/>
              <a:chOff x="5760" y="6624"/>
              <a:chExt cx="578" cy="330"/>
            </a:xfrm>
          </p:grpSpPr>
          <p:sp>
            <p:nvSpPr>
              <p:cNvPr id="278" name="Oval 370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9" name="Oval 371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0" name="Rectangle 372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1" name="Oval 373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294" name="Group 353"/>
          <p:cNvGrpSpPr>
            <a:grpSpLocks noChangeAspect="1"/>
          </p:cNvGrpSpPr>
          <p:nvPr/>
        </p:nvGrpSpPr>
        <p:grpSpPr bwMode="auto">
          <a:xfrm>
            <a:off x="4572000" y="2924944"/>
            <a:ext cx="465138" cy="525462"/>
            <a:chOff x="5613" y="9576"/>
            <a:chExt cx="729" cy="1053"/>
          </a:xfrm>
        </p:grpSpPr>
        <p:grpSp>
          <p:nvGrpSpPr>
            <p:cNvPr id="295" name="Group 354"/>
            <p:cNvGrpSpPr>
              <a:grpSpLocks noChangeAspect="1"/>
            </p:cNvGrpSpPr>
            <p:nvPr/>
          </p:nvGrpSpPr>
          <p:grpSpPr bwMode="auto">
            <a:xfrm>
              <a:off x="5613" y="10214"/>
              <a:ext cx="726" cy="415"/>
              <a:chOff x="5760" y="6624"/>
              <a:chExt cx="578" cy="330"/>
            </a:xfrm>
          </p:grpSpPr>
          <p:sp>
            <p:nvSpPr>
              <p:cNvPr id="311" name="Oval 355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2" name="Oval 356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3" name="Rectangle 357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4" name="Oval 358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96" name="Group 359"/>
            <p:cNvGrpSpPr>
              <a:grpSpLocks noChangeAspect="1"/>
            </p:cNvGrpSpPr>
            <p:nvPr/>
          </p:nvGrpSpPr>
          <p:grpSpPr bwMode="auto">
            <a:xfrm>
              <a:off x="5616" y="10007"/>
              <a:ext cx="726" cy="415"/>
              <a:chOff x="5760" y="6624"/>
              <a:chExt cx="578" cy="330"/>
            </a:xfrm>
          </p:grpSpPr>
          <p:sp>
            <p:nvSpPr>
              <p:cNvPr id="307" name="Oval 360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8" name="Oval 361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9" name="Rectangle 362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0" name="Oval 363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97" name="Group 364"/>
            <p:cNvGrpSpPr>
              <a:grpSpLocks noChangeAspect="1"/>
            </p:cNvGrpSpPr>
            <p:nvPr/>
          </p:nvGrpSpPr>
          <p:grpSpPr bwMode="auto">
            <a:xfrm>
              <a:off x="5616" y="9792"/>
              <a:ext cx="726" cy="415"/>
              <a:chOff x="5760" y="6624"/>
              <a:chExt cx="578" cy="330"/>
            </a:xfrm>
          </p:grpSpPr>
          <p:sp>
            <p:nvSpPr>
              <p:cNvPr id="303" name="Oval 365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4" name="Oval 366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5" name="Rectangle 367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6" name="Oval 368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98" name="Group 369"/>
            <p:cNvGrpSpPr>
              <a:grpSpLocks noChangeAspect="1"/>
            </p:cNvGrpSpPr>
            <p:nvPr/>
          </p:nvGrpSpPr>
          <p:grpSpPr bwMode="auto">
            <a:xfrm>
              <a:off x="5616" y="9576"/>
              <a:ext cx="726" cy="415"/>
              <a:chOff x="5760" y="6624"/>
              <a:chExt cx="578" cy="330"/>
            </a:xfrm>
          </p:grpSpPr>
          <p:sp>
            <p:nvSpPr>
              <p:cNvPr id="299" name="Oval 370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0" name="Oval 371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1" name="Rectangle 372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2" name="Oval 373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231" name="Group 353"/>
          <p:cNvGrpSpPr>
            <a:grpSpLocks noChangeAspect="1"/>
          </p:cNvGrpSpPr>
          <p:nvPr/>
        </p:nvGrpSpPr>
        <p:grpSpPr bwMode="auto">
          <a:xfrm>
            <a:off x="4211960" y="2636912"/>
            <a:ext cx="465138" cy="525462"/>
            <a:chOff x="5613" y="9576"/>
            <a:chExt cx="729" cy="1053"/>
          </a:xfrm>
        </p:grpSpPr>
        <p:grpSp>
          <p:nvGrpSpPr>
            <p:cNvPr id="232" name="Group 354"/>
            <p:cNvGrpSpPr>
              <a:grpSpLocks noChangeAspect="1"/>
            </p:cNvGrpSpPr>
            <p:nvPr/>
          </p:nvGrpSpPr>
          <p:grpSpPr bwMode="auto">
            <a:xfrm>
              <a:off x="5613" y="10214"/>
              <a:ext cx="726" cy="415"/>
              <a:chOff x="5760" y="6624"/>
              <a:chExt cx="578" cy="330"/>
            </a:xfrm>
          </p:grpSpPr>
          <p:sp>
            <p:nvSpPr>
              <p:cNvPr id="248" name="Oval 355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9" name="Oval 356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0" name="Rectangle 357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1" name="Oval 358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33" name="Group 359"/>
            <p:cNvGrpSpPr>
              <a:grpSpLocks noChangeAspect="1"/>
            </p:cNvGrpSpPr>
            <p:nvPr/>
          </p:nvGrpSpPr>
          <p:grpSpPr bwMode="auto">
            <a:xfrm>
              <a:off x="5616" y="10007"/>
              <a:ext cx="726" cy="415"/>
              <a:chOff x="5760" y="6624"/>
              <a:chExt cx="578" cy="330"/>
            </a:xfrm>
          </p:grpSpPr>
          <p:sp>
            <p:nvSpPr>
              <p:cNvPr id="244" name="Oval 360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5" name="Oval 361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6" name="Rectangle 362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7" name="Oval 363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34" name="Group 364"/>
            <p:cNvGrpSpPr>
              <a:grpSpLocks noChangeAspect="1"/>
            </p:cNvGrpSpPr>
            <p:nvPr/>
          </p:nvGrpSpPr>
          <p:grpSpPr bwMode="auto">
            <a:xfrm>
              <a:off x="5616" y="9792"/>
              <a:ext cx="726" cy="415"/>
              <a:chOff x="5760" y="6624"/>
              <a:chExt cx="578" cy="330"/>
            </a:xfrm>
          </p:grpSpPr>
          <p:sp>
            <p:nvSpPr>
              <p:cNvPr id="240" name="Oval 365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1" name="Oval 366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2" name="Rectangle 367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3" name="Oval 368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35" name="Group 369"/>
            <p:cNvGrpSpPr>
              <a:grpSpLocks noChangeAspect="1"/>
            </p:cNvGrpSpPr>
            <p:nvPr/>
          </p:nvGrpSpPr>
          <p:grpSpPr bwMode="auto">
            <a:xfrm>
              <a:off x="5616" y="9576"/>
              <a:ext cx="726" cy="415"/>
              <a:chOff x="5760" y="6624"/>
              <a:chExt cx="578" cy="330"/>
            </a:xfrm>
          </p:grpSpPr>
          <p:sp>
            <p:nvSpPr>
              <p:cNvPr id="236" name="Oval 370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" name="Oval 371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8" name="Rectangle 372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" name="Oval 373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15" name="Group 289"/>
          <p:cNvGrpSpPr>
            <a:grpSpLocks noChangeAspect="1"/>
          </p:cNvGrpSpPr>
          <p:nvPr/>
        </p:nvGrpSpPr>
        <p:grpSpPr bwMode="auto">
          <a:xfrm>
            <a:off x="1619672" y="2132856"/>
            <a:ext cx="485775" cy="1263650"/>
            <a:chOff x="7536" y="10792"/>
            <a:chExt cx="765" cy="1993"/>
          </a:xfrm>
        </p:grpSpPr>
        <p:grpSp>
          <p:nvGrpSpPr>
            <p:cNvPr id="20" name="Group 290"/>
            <p:cNvGrpSpPr>
              <a:grpSpLocks noChangeAspect="1"/>
            </p:cNvGrpSpPr>
            <p:nvPr/>
          </p:nvGrpSpPr>
          <p:grpSpPr bwMode="auto">
            <a:xfrm>
              <a:off x="7536" y="11200"/>
              <a:ext cx="765" cy="1585"/>
              <a:chOff x="3408" y="5828"/>
              <a:chExt cx="4501" cy="9326"/>
            </a:xfrm>
          </p:grpSpPr>
          <p:grpSp>
            <p:nvGrpSpPr>
              <p:cNvPr id="21" name="Group 291"/>
              <p:cNvGrpSpPr>
                <a:grpSpLocks noChangeAspect="1"/>
              </p:cNvGrpSpPr>
              <p:nvPr/>
            </p:nvGrpSpPr>
            <p:grpSpPr bwMode="auto">
              <a:xfrm>
                <a:off x="3408" y="13614"/>
                <a:ext cx="4501" cy="1540"/>
                <a:chOff x="7285" y="11440"/>
                <a:chExt cx="4501" cy="1540"/>
              </a:xfrm>
            </p:grpSpPr>
            <p:grpSp>
              <p:nvGrpSpPr>
                <p:cNvPr id="27" name="Group 292"/>
                <p:cNvGrpSpPr>
                  <a:grpSpLocks noChangeAspect="1"/>
                </p:cNvGrpSpPr>
                <p:nvPr/>
              </p:nvGrpSpPr>
              <p:grpSpPr bwMode="auto">
                <a:xfrm>
                  <a:off x="7285" y="11560"/>
                  <a:ext cx="1136" cy="1420"/>
                  <a:chOff x="7916" y="7287"/>
                  <a:chExt cx="727" cy="951"/>
                </a:xfrm>
              </p:grpSpPr>
              <p:sp>
                <p:nvSpPr>
                  <p:cNvPr id="3204" name="Freeform 293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205" name="Freeform 294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232 w 129"/>
                      <a:gd name="T5" fmla="*/ 162 h 162"/>
                      <a:gd name="T6" fmla="*/ 232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206" name="Freeform 295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197" name="AutoShape 296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2070"/>
                  <a:ext cx="3266" cy="3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28" name="Group 297"/>
                <p:cNvGrpSpPr>
                  <a:grpSpLocks noChangeAspect="1"/>
                </p:cNvGrpSpPr>
                <p:nvPr/>
              </p:nvGrpSpPr>
              <p:grpSpPr bwMode="auto">
                <a:xfrm>
                  <a:off x="10650" y="11555"/>
                  <a:ext cx="1136" cy="1420"/>
                  <a:chOff x="7916" y="7287"/>
                  <a:chExt cx="727" cy="951"/>
                </a:xfrm>
              </p:grpSpPr>
              <p:sp>
                <p:nvSpPr>
                  <p:cNvPr id="3201" name="Freeform 298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202" name="Freeform 299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232 w 129"/>
                      <a:gd name="T5" fmla="*/ 162 h 162"/>
                      <a:gd name="T6" fmla="*/ 232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203" name="Freeform 300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199" name="AutoShape 301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146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00" name="AutoShape 302"/>
                <p:cNvSpPr>
                  <a:spLocks noChangeAspect="1" noChangeArrowheads="1"/>
                </p:cNvSpPr>
                <p:nvPr/>
              </p:nvSpPr>
              <p:spPr bwMode="auto">
                <a:xfrm>
                  <a:off x="10918" y="1144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3194" name="AutoShape 303"/>
              <p:cNvSpPr>
                <a:spLocks noChangeAspect="1" noChangeArrowheads="1"/>
              </p:cNvSpPr>
              <p:nvPr/>
            </p:nvSpPr>
            <p:spPr bwMode="auto">
              <a:xfrm>
                <a:off x="7070" y="5828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95" name="AutoShape 304"/>
              <p:cNvSpPr>
                <a:spLocks noChangeAspect="1" noChangeArrowheads="1"/>
              </p:cNvSpPr>
              <p:nvPr/>
            </p:nvSpPr>
            <p:spPr bwMode="auto">
              <a:xfrm>
                <a:off x="4093" y="5842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9" name="Group 305"/>
            <p:cNvGrpSpPr>
              <a:grpSpLocks noChangeAspect="1"/>
            </p:cNvGrpSpPr>
            <p:nvPr/>
          </p:nvGrpSpPr>
          <p:grpSpPr bwMode="auto">
            <a:xfrm>
              <a:off x="7608" y="10792"/>
              <a:ext cx="629" cy="788"/>
              <a:chOff x="1136" y="2130"/>
              <a:chExt cx="9780" cy="12257"/>
            </a:xfrm>
          </p:grpSpPr>
          <p:sp>
            <p:nvSpPr>
              <p:cNvPr id="3189" name="Freeform 306"/>
              <p:cNvSpPr>
                <a:spLocks noChangeAspect="1"/>
              </p:cNvSpPr>
              <p:nvPr/>
            </p:nvSpPr>
            <p:spPr bwMode="auto">
              <a:xfrm>
                <a:off x="1136" y="2130"/>
                <a:ext cx="9780" cy="12257"/>
              </a:xfrm>
              <a:custGeom>
                <a:avLst/>
                <a:gdLst>
                  <a:gd name="T0" fmla="*/ 3240 w 9780"/>
                  <a:gd name="T1" fmla="*/ 17 h 12257"/>
                  <a:gd name="T2" fmla="*/ 6570 w 9780"/>
                  <a:gd name="T3" fmla="*/ 17 h 12257"/>
                  <a:gd name="T4" fmla="*/ 9780 w 9780"/>
                  <a:gd name="T5" fmla="*/ 4007 h 12257"/>
                  <a:gd name="T6" fmla="*/ 9780 w 9780"/>
                  <a:gd name="T7" fmla="*/ 8177 h 12257"/>
                  <a:gd name="T8" fmla="*/ 6570 w 9780"/>
                  <a:gd name="T9" fmla="*/ 12257 h 12257"/>
                  <a:gd name="T10" fmla="*/ 3300 w 9780"/>
                  <a:gd name="T11" fmla="*/ 12257 h 12257"/>
                  <a:gd name="T12" fmla="*/ 30 w 9780"/>
                  <a:gd name="T13" fmla="*/ 8177 h 12257"/>
                  <a:gd name="T14" fmla="*/ 0 w 9780"/>
                  <a:gd name="T15" fmla="*/ 4067 h 12257"/>
                  <a:gd name="T16" fmla="*/ 324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90" name="Freeform 307"/>
              <p:cNvSpPr>
                <a:spLocks noChangeAspect="1"/>
              </p:cNvSpPr>
              <p:nvPr/>
            </p:nvSpPr>
            <p:spPr bwMode="auto">
              <a:xfrm>
                <a:off x="1279" y="2277"/>
                <a:ext cx="9485" cy="11944"/>
              </a:xfrm>
              <a:custGeom>
                <a:avLst/>
                <a:gdLst>
                  <a:gd name="T0" fmla="*/ 2780 w 9780"/>
                  <a:gd name="T1" fmla="*/ 17 h 12257"/>
                  <a:gd name="T2" fmla="*/ 5638 w 9780"/>
                  <a:gd name="T3" fmla="*/ 17 h 12257"/>
                  <a:gd name="T4" fmla="*/ 8392 w 9780"/>
                  <a:gd name="T5" fmla="*/ 3521 h 12257"/>
                  <a:gd name="T6" fmla="*/ 8392 w 9780"/>
                  <a:gd name="T7" fmla="*/ 7186 h 12257"/>
                  <a:gd name="T8" fmla="*/ 5638 w 9780"/>
                  <a:gd name="T9" fmla="*/ 10770 h 12257"/>
                  <a:gd name="T10" fmla="*/ 2830 w 9780"/>
                  <a:gd name="T11" fmla="*/ 10770 h 12257"/>
                  <a:gd name="T12" fmla="*/ 25 w 9780"/>
                  <a:gd name="T13" fmla="*/ 7186 h 12257"/>
                  <a:gd name="T14" fmla="*/ 0 w 9780"/>
                  <a:gd name="T15" fmla="*/ 3573 h 12257"/>
                  <a:gd name="T16" fmla="*/ 278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91" name="Freeform 308"/>
              <p:cNvSpPr>
                <a:spLocks noChangeAspect="1"/>
              </p:cNvSpPr>
              <p:nvPr/>
            </p:nvSpPr>
            <p:spPr bwMode="auto">
              <a:xfrm>
                <a:off x="2884" y="2297"/>
                <a:ext cx="6300" cy="9420"/>
              </a:xfrm>
              <a:custGeom>
                <a:avLst/>
                <a:gdLst>
                  <a:gd name="T0" fmla="*/ 1560 w 6300"/>
                  <a:gd name="T1" fmla="*/ 0 h 9420"/>
                  <a:gd name="T2" fmla="*/ 4740 w 6300"/>
                  <a:gd name="T3" fmla="*/ 0 h 9420"/>
                  <a:gd name="T4" fmla="*/ 6300 w 6300"/>
                  <a:gd name="T5" fmla="*/ 3990 h 9420"/>
                  <a:gd name="T6" fmla="*/ 6300 w 6300"/>
                  <a:gd name="T7" fmla="*/ 6900 h 9420"/>
                  <a:gd name="T8" fmla="*/ 4200 w 6300"/>
                  <a:gd name="T9" fmla="*/ 9420 h 9420"/>
                  <a:gd name="T10" fmla="*/ 2070 w 6300"/>
                  <a:gd name="T11" fmla="*/ 9420 h 9420"/>
                  <a:gd name="T12" fmla="*/ 0 w 6300"/>
                  <a:gd name="T13" fmla="*/ 6870 h 9420"/>
                  <a:gd name="T14" fmla="*/ 0 w 6300"/>
                  <a:gd name="T15" fmla="*/ 3960 h 9420"/>
                  <a:gd name="T16" fmla="*/ 1560 w 6300"/>
                  <a:gd name="T17" fmla="*/ 0 h 94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00"/>
                  <a:gd name="T28" fmla="*/ 0 h 9420"/>
                  <a:gd name="T29" fmla="*/ 6300 w 6300"/>
                  <a:gd name="T30" fmla="*/ 9420 h 94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00" h="9420">
                    <a:moveTo>
                      <a:pt x="1560" y="0"/>
                    </a:moveTo>
                    <a:lnTo>
                      <a:pt x="4740" y="0"/>
                    </a:lnTo>
                    <a:lnTo>
                      <a:pt x="6300" y="3990"/>
                    </a:lnTo>
                    <a:lnTo>
                      <a:pt x="6300" y="6900"/>
                    </a:lnTo>
                    <a:lnTo>
                      <a:pt x="4200" y="9420"/>
                    </a:lnTo>
                    <a:lnTo>
                      <a:pt x="2070" y="9420"/>
                    </a:lnTo>
                    <a:lnTo>
                      <a:pt x="0" y="6870"/>
                    </a:lnTo>
                    <a:lnTo>
                      <a:pt x="0" y="3960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92" name="Freeform 309"/>
              <p:cNvSpPr>
                <a:spLocks noChangeAspect="1"/>
              </p:cNvSpPr>
              <p:nvPr/>
            </p:nvSpPr>
            <p:spPr bwMode="auto">
              <a:xfrm>
                <a:off x="4496" y="2807"/>
                <a:ext cx="3120" cy="6810"/>
              </a:xfrm>
              <a:custGeom>
                <a:avLst/>
                <a:gdLst>
                  <a:gd name="T0" fmla="*/ 1050 w 3120"/>
                  <a:gd name="T1" fmla="*/ 0 h 6810"/>
                  <a:gd name="T2" fmla="*/ 2100 w 3120"/>
                  <a:gd name="T3" fmla="*/ 0 h 6810"/>
                  <a:gd name="T4" fmla="*/ 3120 w 3120"/>
                  <a:gd name="T5" fmla="*/ 3420 h 6810"/>
                  <a:gd name="T6" fmla="*/ 3120 w 3120"/>
                  <a:gd name="T7" fmla="*/ 5220 h 6810"/>
                  <a:gd name="T8" fmla="*/ 2010 w 3120"/>
                  <a:gd name="T9" fmla="*/ 6810 h 6810"/>
                  <a:gd name="T10" fmla="*/ 1020 w 3120"/>
                  <a:gd name="T11" fmla="*/ 6810 h 6810"/>
                  <a:gd name="T12" fmla="*/ 0 w 3120"/>
                  <a:gd name="T13" fmla="*/ 5190 h 6810"/>
                  <a:gd name="T14" fmla="*/ 0 w 3120"/>
                  <a:gd name="T15" fmla="*/ 3360 h 6810"/>
                  <a:gd name="T16" fmla="*/ 1050 w 3120"/>
                  <a:gd name="T17" fmla="*/ 0 h 68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0"/>
                  <a:gd name="T28" fmla="*/ 0 h 6810"/>
                  <a:gd name="T29" fmla="*/ 3120 w 3120"/>
                  <a:gd name="T30" fmla="*/ 6810 h 68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0" h="6810">
                    <a:moveTo>
                      <a:pt x="1050" y="0"/>
                    </a:moveTo>
                    <a:lnTo>
                      <a:pt x="2100" y="0"/>
                    </a:lnTo>
                    <a:lnTo>
                      <a:pt x="3120" y="3420"/>
                    </a:lnTo>
                    <a:lnTo>
                      <a:pt x="3120" y="5220"/>
                    </a:lnTo>
                    <a:lnTo>
                      <a:pt x="2010" y="6810"/>
                    </a:lnTo>
                    <a:lnTo>
                      <a:pt x="1020" y="6810"/>
                    </a:lnTo>
                    <a:lnTo>
                      <a:pt x="0" y="5190"/>
                    </a:lnTo>
                    <a:lnTo>
                      <a:pt x="0" y="3360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160" name="Group 315"/>
          <p:cNvGrpSpPr>
            <a:grpSpLocks/>
          </p:cNvGrpSpPr>
          <p:nvPr/>
        </p:nvGrpSpPr>
        <p:grpSpPr bwMode="auto">
          <a:xfrm>
            <a:off x="827584" y="2996952"/>
            <a:ext cx="400050" cy="590550"/>
            <a:chOff x="6381" y="9364"/>
            <a:chExt cx="629" cy="930"/>
          </a:xfrm>
        </p:grpSpPr>
        <p:grpSp>
          <p:nvGrpSpPr>
            <p:cNvPr id="161" name="Group 316"/>
            <p:cNvGrpSpPr>
              <a:grpSpLocks noChangeAspect="1"/>
            </p:cNvGrpSpPr>
            <p:nvPr/>
          </p:nvGrpSpPr>
          <p:grpSpPr bwMode="auto">
            <a:xfrm>
              <a:off x="6392" y="9752"/>
              <a:ext cx="607" cy="542"/>
              <a:chOff x="5650" y="10392"/>
              <a:chExt cx="672" cy="600"/>
            </a:xfrm>
          </p:grpSpPr>
          <p:grpSp>
            <p:nvGrpSpPr>
              <p:cNvPr id="162" name="Group 317"/>
              <p:cNvGrpSpPr>
                <a:grpSpLocks noChangeAspect="1"/>
              </p:cNvGrpSpPr>
              <p:nvPr/>
            </p:nvGrpSpPr>
            <p:grpSpPr bwMode="auto">
              <a:xfrm>
                <a:off x="5650" y="10392"/>
                <a:ext cx="672" cy="600"/>
                <a:chOff x="5650" y="10392"/>
                <a:chExt cx="672" cy="600"/>
              </a:xfrm>
            </p:grpSpPr>
            <p:grpSp>
              <p:nvGrpSpPr>
                <p:cNvPr id="163" name="Group 318"/>
                <p:cNvGrpSpPr>
                  <a:grpSpLocks noChangeAspect="1"/>
                </p:cNvGrpSpPr>
                <p:nvPr/>
              </p:nvGrpSpPr>
              <p:grpSpPr bwMode="auto">
                <a:xfrm flipV="1">
                  <a:off x="5661" y="10936"/>
                  <a:ext cx="659" cy="56"/>
                  <a:chOff x="5616" y="7200"/>
                  <a:chExt cx="1872" cy="161"/>
                </a:xfrm>
              </p:grpSpPr>
              <p:sp>
                <p:nvSpPr>
                  <p:cNvPr id="3147" name="Rectangle 3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16" y="7200"/>
                    <a:ext cx="1872" cy="113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48" name="Rectangle 3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16" y="7248"/>
                    <a:ext cx="1872" cy="113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68" name="Group 321"/>
                <p:cNvGrpSpPr>
                  <a:grpSpLocks noChangeAspect="1"/>
                </p:cNvGrpSpPr>
                <p:nvPr/>
              </p:nvGrpSpPr>
              <p:grpSpPr bwMode="auto">
                <a:xfrm>
                  <a:off x="6271" y="10392"/>
                  <a:ext cx="51" cy="595"/>
                  <a:chOff x="5661" y="10624"/>
                  <a:chExt cx="51" cy="351"/>
                </a:xfrm>
              </p:grpSpPr>
              <p:sp>
                <p:nvSpPr>
                  <p:cNvPr id="3145" name="Rectangle 322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7" y="10624"/>
                    <a:ext cx="36" cy="306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46" name="Rectangle 323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1" y="10850"/>
                    <a:ext cx="51" cy="125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69" name="Group 324"/>
                <p:cNvGrpSpPr>
                  <a:grpSpLocks noChangeAspect="1"/>
                </p:cNvGrpSpPr>
                <p:nvPr/>
              </p:nvGrpSpPr>
              <p:grpSpPr bwMode="auto">
                <a:xfrm>
                  <a:off x="5650" y="10396"/>
                  <a:ext cx="51" cy="595"/>
                  <a:chOff x="5661" y="10624"/>
                  <a:chExt cx="51" cy="351"/>
                </a:xfrm>
              </p:grpSpPr>
              <p:sp>
                <p:nvSpPr>
                  <p:cNvPr id="3143" name="Rectangle 325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7" y="10624"/>
                    <a:ext cx="36" cy="306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44" name="Rectangle 326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1" y="10850"/>
                    <a:ext cx="51" cy="125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sp>
            <p:nvSpPr>
              <p:cNvPr id="3138" name="Oval 327"/>
              <p:cNvSpPr>
                <a:spLocks noChangeAspect="1" noChangeArrowheads="1"/>
              </p:cNvSpPr>
              <p:nvPr/>
            </p:nvSpPr>
            <p:spPr bwMode="auto">
              <a:xfrm>
                <a:off x="5803" y="10790"/>
                <a:ext cx="360" cy="91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39" name="Rectangle 328"/>
              <p:cNvSpPr>
                <a:spLocks noChangeAspect="1" noChangeArrowheads="1"/>
              </p:cNvSpPr>
              <p:nvPr/>
            </p:nvSpPr>
            <p:spPr bwMode="auto">
              <a:xfrm flipV="1">
                <a:off x="5956" y="10875"/>
                <a:ext cx="51" cy="62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70" name="Group 329"/>
            <p:cNvGrpSpPr>
              <a:grpSpLocks noChangeAspect="1"/>
            </p:cNvGrpSpPr>
            <p:nvPr/>
          </p:nvGrpSpPr>
          <p:grpSpPr bwMode="auto">
            <a:xfrm>
              <a:off x="6381" y="9364"/>
              <a:ext cx="629" cy="788"/>
              <a:chOff x="1136" y="2130"/>
              <a:chExt cx="9780" cy="12257"/>
            </a:xfrm>
          </p:grpSpPr>
          <p:sp>
            <p:nvSpPr>
              <p:cNvPr id="3133" name="Freeform 330"/>
              <p:cNvSpPr>
                <a:spLocks noChangeAspect="1"/>
              </p:cNvSpPr>
              <p:nvPr/>
            </p:nvSpPr>
            <p:spPr bwMode="auto">
              <a:xfrm>
                <a:off x="1136" y="2130"/>
                <a:ext cx="9780" cy="12257"/>
              </a:xfrm>
              <a:custGeom>
                <a:avLst/>
                <a:gdLst>
                  <a:gd name="T0" fmla="*/ 3240 w 9780"/>
                  <a:gd name="T1" fmla="*/ 17 h 12257"/>
                  <a:gd name="T2" fmla="*/ 6570 w 9780"/>
                  <a:gd name="T3" fmla="*/ 17 h 12257"/>
                  <a:gd name="T4" fmla="*/ 9780 w 9780"/>
                  <a:gd name="T5" fmla="*/ 4007 h 12257"/>
                  <a:gd name="T6" fmla="*/ 9780 w 9780"/>
                  <a:gd name="T7" fmla="*/ 8177 h 12257"/>
                  <a:gd name="T8" fmla="*/ 6570 w 9780"/>
                  <a:gd name="T9" fmla="*/ 12257 h 12257"/>
                  <a:gd name="T10" fmla="*/ 3300 w 9780"/>
                  <a:gd name="T11" fmla="*/ 12257 h 12257"/>
                  <a:gd name="T12" fmla="*/ 30 w 9780"/>
                  <a:gd name="T13" fmla="*/ 8177 h 12257"/>
                  <a:gd name="T14" fmla="*/ 0 w 9780"/>
                  <a:gd name="T15" fmla="*/ 4067 h 12257"/>
                  <a:gd name="T16" fmla="*/ 324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34" name="Freeform 331"/>
              <p:cNvSpPr>
                <a:spLocks noChangeAspect="1"/>
              </p:cNvSpPr>
              <p:nvPr/>
            </p:nvSpPr>
            <p:spPr bwMode="auto">
              <a:xfrm>
                <a:off x="1279" y="2277"/>
                <a:ext cx="9485" cy="11944"/>
              </a:xfrm>
              <a:custGeom>
                <a:avLst/>
                <a:gdLst>
                  <a:gd name="T0" fmla="*/ 2780 w 9780"/>
                  <a:gd name="T1" fmla="*/ 17 h 12257"/>
                  <a:gd name="T2" fmla="*/ 5638 w 9780"/>
                  <a:gd name="T3" fmla="*/ 17 h 12257"/>
                  <a:gd name="T4" fmla="*/ 8392 w 9780"/>
                  <a:gd name="T5" fmla="*/ 3521 h 12257"/>
                  <a:gd name="T6" fmla="*/ 8392 w 9780"/>
                  <a:gd name="T7" fmla="*/ 7186 h 12257"/>
                  <a:gd name="T8" fmla="*/ 5638 w 9780"/>
                  <a:gd name="T9" fmla="*/ 10770 h 12257"/>
                  <a:gd name="T10" fmla="*/ 2830 w 9780"/>
                  <a:gd name="T11" fmla="*/ 10770 h 12257"/>
                  <a:gd name="T12" fmla="*/ 25 w 9780"/>
                  <a:gd name="T13" fmla="*/ 7186 h 12257"/>
                  <a:gd name="T14" fmla="*/ 0 w 9780"/>
                  <a:gd name="T15" fmla="*/ 3573 h 12257"/>
                  <a:gd name="T16" fmla="*/ 278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35" name="Freeform 332"/>
              <p:cNvSpPr>
                <a:spLocks noChangeAspect="1"/>
              </p:cNvSpPr>
              <p:nvPr/>
            </p:nvSpPr>
            <p:spPr bwMode="auto">
              <a:xfrm>
                <a:off x="2884" y="2297"/>
                <a:ext cx="6300" cy="9420"/>
              </a:xfrm>
              <a:custGeom>
                <a:avLst/>
                <a:gdLst>
                  <a:gd name="T0" fmla="*/ 1560 w 6300"/>
                  <a:gd name="T1" fmla="*/ 0 h 9420"/>
                  <a:gd name="T2" fmla="*/ 4740 w 6300"/>
                  <a:gd name="T3" fmla="*/ 0 h 9420"/>
                  <a:gd name="T4" fmla="*/ 6300 w 6300"/>
                  <a:gd name="T5" fmla="*/ 3990 h 9420"/>
                  <a:gd name="T6" fmla="*/ 6300 w 6300"/>
                  <a:gd name="T7" fmla="*/ 6900 h 9420"/>
                  <a:gd name="T8" fmla="*/ 4200 w 6300"/>
                  <a:gd name="T9" fmla="*/ 9420 h 9420"/>
                  <a:gd name="T10" fmla="*/ 2070 w 6300"/>
                  <a:gd name="T11" fmla="*/ 9420 h 9420"/>
                  <a:gd name="T12" fmla="*/ 0 w 6300"/>
                  <a:gd name="T13" fmla="*/ 6870 h 9420"/>
                  <a:gd name="T14" fmla="*/ 0 w 6300"/>
                  <a:gd name="T15" fmla="*/ 3960 h 9420"/>
                  <a:gd name="T16" fmla="*/ 1560 w 6300"/>
                  <a:gd name="T17" fmla="*/ 0 h 94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00"/>
                  <a:gd name="T28" fmla="*/ 0 h 9420"/>
                  <a:gd name="T29" fmla="*/ 6300 w 6300"/>
                  <a:gd name="T30" fmla="*/ 9420 h 94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00" h="9420">
                    <a:moveTo>
                      <a:pt x="1560" y="0"/>
                    </a:moveTo>
                    <a:lnTo>
                      <a:pt x="4740" y="0"/>
                    </a:lnTo>
                    <a:lnTo>
                      <a:pt x="6300" y="3990"/>
                    </a:lnTo>
                    <a:lnTo>
                      <a:pt x="6300" y="6900"/>
                    </a:lnTo>
                    <a:lnTo>
                      <a:pt x="4200" y="9420"/>
                    </a:lnTo>
                    <a:lnTo>
                      <a:pt x="2070" y="9420"/>
                    </a:lnTo>
                    <a:lnTo>
                      <a:pt x="0" y="6870"/>
                    </a:lnTo>
                    <a:lnTo>
                      <a:pt x="0" y="3960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36" name="Freeform 333"/>
              <p:cNvSpPr>
                <a:spLocks noChangeAspect="1"/>
              </p:cNvSpPr>
              <p:nvPr/>
            </p:nvSpPr>
            <p:spPr bwMode="auto">
              <a:xfrm>
                <a:off x="4496" y="2807"/>
                <a:ext cx="3120" cy="6810"/>
              </a:xfrm>
              <a:custGeom>
                <a:avLst/>
                <a:gdLst>
                  <a:gd name="T0" fmla="*/ 1050 w 3120"/>
                  <a:gd name="T1" fmla="*/ 0 h 6810"/>
                  <a:gd name="T2" fmla="*/ 2100 w 3120"/>
                  <a:gd name="T3" fmla="*/ 0 h 6810"/>
                  <a:gd name="T4" fmla="*/ 3120 w 3120"/>
                  <a:gd name="T5" fmla="*/ 3420 h 6810"/>
                  <a:gd name="T6" fmla="*/ 3120 w 3120"/>
                  <a:gd name="T7" fmla="*/ 5220 h 6810"/>
                  <a:gd name="T8" fmla="*/ 2010 w 3120"/>
                  <a:gd name="T9" fmla="*/ 6810 h 6810"/>
                  <a:gd name="T10" fmla="*/ 1020 w 3120"/>
                  <a:gd name="T11" fmla="*/ 6810 h 6810"/>
                  <a:gd name="T12" fmla="*/ 0 w 3120"/>
                  <a:gd name="T13" fmla="*/ 5190 h 6810"/>
                  <a:gd name="T14" fmla="*/ 0 w 3120"/>
                  <a:gd name="T15" fmla="*/ 3360 h 6810"/>
                  <a:gd name="T16" fmla="*/ 1050 w 3120"/>
                  <a:gd name="T17" fmla="*/ 0 h 68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0"/>
                  <a:gd name="T28" fmla="*/ 0 h 6810"/>
                  <a:gd name="T29" fmla="*/ 3120 w 3120"/>
                  <a:gd name="T30" fmla="*/ 6810 h 68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0" h="6810">
                    <a:moveTo>
                      <a:pt x="1050" y="0"/>
                    </a:moveTo>
                    <a:lnTo>
                      <a:pt x="2100" y="0"/>
                    </a:lnTo>
                    <a:lnTo>
                      <a:pt x="3120" y="3420"/>
                    </a:lnTo>
                    <a:lnTo>
                      <a:pt x="3120" y="5220"/>
                    </a:lnTo>
                    <a:lnTo>
                      <a:pt x="2010" y="6810"/>
                    </a:lnTo>
                    <a:lnTo>
                      <a:pt x="1020" y="6810"/>
                    </a:lnTo>
                    <a:lnTo>
                      <a:pt x="0" y="5190"/>
                    </a:lnTo>
                    <a:lnTo>
                      <a:pt x="0" y="3360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78" name="Freeform 298" descr="10%"/>
          <p:cNvSpPr>
            <a:spLocks/>
          </p:cNvSpPr>
          <p:nvPr/>
        </p:nvSpPr>
        <p:spPr bwMode="auto">
          <a:xfrm>
            <a:off x="971600" y="3212976"/>
            <a:ext cx="1223392" cy="1375098"/>
          </a:xfrm>
          <a:custGeom>
            <a:avLst/>
            <a:gdLst>
              <a:gd name="T0" fmla="*/ 0 w 480"/>
              <a:gd name="T1" fmla="*/ 0 h 1152"/>
              <a:gd name="T2" fmla="*/ 0 w 480"/>
              <a:gd name="T3" fmla="*/ 2147483647 h 1152"/>
              <a:gd name="T4" fmla="*/ 2147483647 w 480"/>
              <a:gd name="T5" fmla="*/ 2147483647 h 1152"/>
              <a:gd name="T6" fmla="*/ 2147483647 w 480"/>
              <a:gd name="T7" fmla="*/ 0 h 1152"/>
              <a:gd name="T8" fmla="*/ 0 w 480"/>
              <a:gd name="T9" fmla="*/ 0 h 1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1152"/>
              <a:gd name="T17" fmla="*/ 480 w 480"/>
              <a:gd name="T18" fmla="*/ 1152 h 1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1152">
                <a:moveTo>
                  <a:pt x="0" y="0"/>
                </a:moveTo>
                <a:lnTo>
                  <a:pt x="0" y="1152"/>
                </a:lnTo>
                <a:lnTo>
                  <a:pt x="480" y="1152"/>
                </a:lnTo>
                <a:lnTo>
                  <a:pt x="480" y="0"/>
                </a:lnTo>
                <a:lnTo>
                  <a:pt x="0" y="0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rgbClr val="FFFFFF"/>
            </a:bgClr>
          </a:patt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30" name="Group 315"/>
          <p:cNvGrpSpPr>
            <a:grpSpLocks/>
          </p:cNvGrpSpPr>
          <p:nvPr/>
        </p:nvGrpSpPr>
        <p:grpSpPr bwMode="auto">
          <a:xfrm>
            <a:off x="4283968" y="3068960"/>
            <a:ext cx="400050" cy="584573"/>
            <a:chOff x="6381" y="9364"/>
            <a:chExt cx="629" cy="930"/>
          </a:xfrm>
        </p:grpSpPr>
        <p:grpSp>
          <p:nvGrpSpPr>
            <p:cNvPr id="31" name="Group 316"/>
            <p:cNvGrpSpPr>
              <a:grpSpLocks noChangeAspect="1"/>
            </p:cNvGrpSpPr>
            <p:nvPr/>
          </p:nvGrpSpPr>
          <p:grpSpPr bwMode="auto">
            <a:xfrm>
              <a:off x="6392" y="9752"/>
              <a:ext cx="607" cy="542"/>
              <a:chOff x="5650" y="10392"/>
              <a:chExt cx="672" cy="600"/>
            </a:xfrm>
          </p:grpSpPr>
          <p:grpSp>
            <p:nvGrpSpPr>
              <p:cNvPr id="3072" name="Group 317"/>
              <p:cNvGrpSpPr>
                <a:grpSpLocks noChangeAspect="1"/>
              </p:cNvGrpSpPr>
              <p:nvPr/>
            </p:nvGrpSpPr>
            <p:grpSpPr bwMode="auto">
              <a:xfrm>
                <a:off x="5650" y="10392"/>
                <a:ext cx="672" cy="600"/>
                <a:chOff x="5650" y="10392"/>
                <a:chExt cx="672" cy="600"/>
              </a:xfrm>
            </p:grpSpPr>
            <p:grpSp>
              <p:nvGrpSpPr>
                <p:cNvPr id="3073" name="Group 318"/>
                <p:cNvGrpSpPr>
                  <a:grpSpLocks noChangeAspect="1"/>
                </p:cNvGrpSpPr>
                <p:nvPr/>
              </p:nvGrpSpPr>
              <p:grpSpPr bwMode="auto">
                <a:xfrm flipV="1">
                  <a:off x="5661" y="10936"/>
                  <a:ext cx="659" cy="56"/>
                  <a:chOff x="5616" y="7200"/>
                  <a:chExt cx="1872" cy="161"/>
                </a:xfrm>
              </p:grpSpPr>
              <p:sp>
                <p:nvSpPr>
                  <p:cNvPr id="3185" name="Rectangle 3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16" y="7200"/>
                    <a:ext cx="1872" cy="113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86" name="Rectangle 3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16" y="7248"/>
                    <a:ext cx="1872" cy="113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075" name="Group 321"/>
                <p:cNvGrpSpPr>
                  <a:grpSpLocks noChangeAspect="1"/>
                </p:cNvGrpSpPr>
                <p:nvPr/>
              </p:nvGrpSpPr>
              <p:grpSpPr bwMode="auto">
                <a:xfrm>
                  <a:off x="6271" y="10392"/>
                  <a:ext cx="51" cy="595"/>
                  <a:chOff x="5661" y="10624"/>
                  <a:chExt cx="51" cy="351"/>
                </a:xfrm>
              </p:grpSpPr>
              <p:sp>
                <p:nvSpPr>
                  <p:cNvPr id="3183" name="Rectangle 322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7" y="10624"/>
                    <a:ext cx="36" cy="306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84" name="Rectangle 323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1" y="10850"/>
                    <a:ext cx="51" cy="125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076" name="Group 324"/>
                <p:cNvGrpSpPr>
                  <a:grpSpLocks noChangeAspect="1"/>
                </p:cNvGrpSpPr>
                <p:nvPr/>
              </p:nvGrpSpPr>
              <p:grpSpPr bwMode="auto">
                <a:xfrm>
                  <a:off x="5650" y="10396"/>
                  <a:ext cx="51" cy="595"/>
                  <a:chOff x="5661" y="10624"/>
                  <a:chExt cx="51" cy="351"/>
                </a:xfrm>
              </p:grpSpPr>
              <p:sp>
                <p:nvSpPr>
                  <p:cNvPr id="3181" name="Rectangle 325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7" y="10624"/>
                    <a:ext cx="36" cy="306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82" name="Rectangle 326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1" y="10850"/>
                    <a:ext cx="51" cy="125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sp>
            <p:nvSpPr>
              <p:cNvPr id="3176" name="Oval 327"/>
              <p:cNvSpPr>
                <a:spLocks noChangeAspect="1" noChangeArrowheads="1"/>
              </p:cNvSpPr>
              <p:nvPr/>
            </p:nvSpPr>
            <p:spPr bwMode="auto">
              <a:xfrm>
                <a:off x="5803" y="10790"/>
                <a:ext cx="360" cy="91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7" name="Rectangle 328"/>
              <p:cNvSpPr>
                <a:spLocks noChangeAspect="1" noChangeArrowheads="1"/>
              </p:cNvSpPr>
              <p:nvPr/>
            </p:nvSpPr>
            <p:spPr bwMode="auto">
              <a:xfrm flipV="1">
                <a:off x="5956" y="10875"/>
                <a:ext cx="51" cy="62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3077" name="Group 329"/>
            <p:cNvGrpSpPr>
              <a:grpSpLocks noChangeAspect="1"/>
            </p:cNvGrpSpPr>
            <p:nvPr/>
          </p:nvGrpSpPr>
          <p:grpSpPr bwMode="auto">
            <a:xfrm>
              <a:off x="6381" y="9364"/>
              <a:ext cx="629" cy="788"/>
              <a:chOff x="1136" y="2130"/>
              <a:chExt cx="9780" cy="12257"/>
            </a:xfrm>
          </p:grpSpPr>
          <p:sp>
            <p:nvSpPr>
              <p:cNvPr id="3171" name="Freeform 330"/>
              <p:cNvSpPr>
                <a:spLocks noChangeAspect="1"/>
              </p:cNvSpPr>
              <p:nvPr/>
            </p:nvSpPr>
            <p:spPr bwMode="auto">
              <a:xfrm>
                <a:off x="1136" y="2130"/>
                <a:ext cx="9780" cy="12257"/>
              </a:xfrm>
              <a:custGeom>
                <a:avLst/>
                <a:gdLst>
                  <a:gd name="T0" fmla="*/ 3240 w 9780"/>
                  <a:gd name="T1" fmla="*/ 17 h 12257"/>
                  <a:gd name="T2" fmla="*/ 6570 w 9780"/>
                  <a:gd name="T3" fmla="*/ 17 h 12257"/>
                  <a:gd name="T4" fmla="*/ 9780 w 9780"/>
                  <a:gd name="T5" fmla="*/ 4007 h 12257"/>
                  <a:gd name="T6" fmla="*/ 9780 w 9780"/>
                  <a:gd name="T7" fmla="*/ 8177 h 12257"/>
                  <a:gd name="T8" fmla="*/ 6570 w 9780"/>
                  <a:gd name="T9" fmla="*/ 12257 h 12257"/>
                  <a:gd name="T10" fmla="*/ 3300 w 9780"/>
                  <a:gd name="T11" fmla="*/ 12257 h 12257"/>
                  <a:gd name="T12" fmla="*/ 30 w 9780"/>
                  <a:gd name="T13" fmla="*/ 8177 h 12257"/>
                  <a:gd name="T14" fmla="*/ 0 w 9780"/>
                  <a:gd name="T15" fmla="*/ 4067 h 12257"/>
                  <a:gd name="T16" fmla="*/ 324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2" name="Freeform 331"/>
              <p:cNvSpPr>
                <a:spLocks noChangeAspect="1"/>
              </p:cNvSpPr>
              <p:nvPr/>
            </p:nvSpPr>
            <p:spPr bwMode="auto">
              <a:xfrm>
                <a:off x="1279" y="2277"/>
                <a:ext cx="9485" cy="11944"/>
              </a:xfrm>
              <a:custGeom>
                <a:avLst/>
                <a:gdLst>
                  <a:gd name="T0" fmla="*/ 2780 w 9780"/>
                  <a:gd name="T1" fmla="*/ 17 h 12257"/>
                  <a:gd name="T2" fmla="*/ 5638 w 9780"/>
                  <a:gd name="T3" fmla="*/ 17 h 12257"/>
                  <a:gd name="T4" fmla="*/ 8392 w 9780"/>
                  <a:gd name="T5" fmla="*/ 3521 h 12257"/>
                  <a:gd name="T6" fmla="*/ 8392 w 9780"/>
                  <a:gd name="T7" fmla="*/ 7186 h 12257"/>
                  <a:gd name="T8" fmla="*/ 5638 w 9780"/>
                  <a:gd name="T9" fmla="*/ 10770 h 12257"/>
                  <a:gd name="T10" fmla="*/ 2830 w 9780"/>
                  <a:gd name="T11" fmla="*/ 10770 h 12257"/>
                  <a:gd name="T12" fmla="*/ 25 w 9780"/>
                  <a:gd name="T13" fmla="*/ 7186 h 12257"/>
                  <a:gd name="T14" fmla="*/ 0 w 9780"/>
                  <a:gd name="T15" fmla="*/ 3573 h 12257"/>
                  <a:gd name="T16" fmla="*/ 278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3" name="Freeform 332"/>
              <p:cNvSpPr>
                <a:spLocks noChangeAspect="1"/>
              </p:cNvSpPr>
              <p:nvPr/>
            </p:nvSpPr>
            <p:spPr bwMode="auto">
              <a:xfrm>
                <a:off x="2884" y="2297"/>
                <a:ext cx="6300" cy="9420"/>
              </a:xfrm>
              <a:custGeom>
                <a:avLst/>
                <a:gdLst>
                  <a:gd name="T0" fmla="*/ 1560 w 6300"/>
                  <a:gd name="T1" fmla="*/ 0 h 9420"/>
                  <a:gd name="T2" fmla="*/ 4740 w 6300"/>
                  <a:gd name="T3" fmla="*/ 0 h 9420"/>
                  <a:gd name="T4" fmla="*/ 6300 w 6300"/>
                  <a:gd name="T5" fmla="*/ 3990 h 9420"/>
                  <a:gd name="T6" fmla="*/ 6300 w 6300"/>
                  <a:gd name="T7" fmla="*/ 6900 h 9420"/>
                  <a:gd name="T8" fmla="*/ 4200 w 6300"/>
                  <a:gd name="T9" fmla="*/ 9420 h 9420"/>
                  <a:gd name="T10" fmla="*/ 2070 w 6300"/>
                  <a:gd name="T11" fmla="*/ 9420 h 9420"/>
                  <a:gd name="T12" fmla="*/ 0 w 6300"/>
                  <a:gd name="T13" fmla="*/ 6870 h 9420"/>
                  <a:gd name="T14" fmla="*/ 0 w 6300"/>
                  <a:gd name="T15" fmla="*/ 3960 h 9420"/>
                  <a:gd name="T16" fmla="*/ 1560 w 6300"/>
                  <a:gd name="T17" fmla="*/ 0 h 94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00"/>
                  <a:gd name="T28" fmla="*/ 0 h 9420"/>
                  <a:gd name="T29" fmla="*/ 6300 w 6300"/>
                  <a:gd name="T30" fmla="*/ 9420 h 94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00" h="9420">
                    <a:moveTo>
                      <a:pt x="1560" y="0"/>
                    </a:moveTo>
                    <a:lnTo>
                      <a:pt x="4740" y="0"/>
                    </a:lnTo>
                    <a:lnTo>
                      <a:pt x="6300" y="3990"/>
                    </a:lnTo>
                    <a:lnTo>
                      <a:pt x="6300" y="6900"/>
                    </a:lnTo>
                    <a:lnTo>
                      <a:pt x="4200" y="9420"/>
                    </a:lnTo>
                    <a:lnTo>
                      <a:pt x="2070" y="9420"/>
                    </a:lnTo>
                    <a:lnTo>
                      <a:pt x="0" y="6870"/>
                    </a:lnTo>
                    <a:lnTo>
                      <a:pt x="0" y="3960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4" name="Freeform 333"/>
              <p:cNvSpPr>
                <a:spLocks noChangeAspect="1"/>
              </p:cNvSpPr>
              <p:nvPr/>
            </p:nvSpPr>
            <p:spPr bwMode="auto">
              <a:xfrm>
                <a:off x="4496" y="2807"/>
                <a:ext cx="3120" cy="6810"/>
              </a:xfrm>
              <a:custGeom>
                <a:avLst/>
                <a:gdLst>
                  <a:gd name="T0" fmla="*/ 1050 w 3120"/>
                  <a:gd name="T1" fmla="*/ 0 h 6810"/>
                  <a:gd name="T2" fmla="*/ 2100 w 3120"/>
                  <a:gd name="T3" fmla="*/ 0 h 6810"/>
                  <a:gd name="T4" fmla="*/ 3120 w 3120"/>
                  <a:gd name="T5" fmla="*/ 3420 h 6810"/>
                  <a:gd name="T6" fmla="*/ 3120 w 3120"/>
                  <a:gd name="T7" fmla="*/ 5220 h 6810"/>
                  <a:gd name="T8" fmla="*/ 2010 w 3120"/>
                  <a:gd name="T9" fmla="*/ 6810 h 6810"/>
                  <a:gd name="T10" fmla="*/ 1020 w 3120"/>
                  <a:gd name="T11" fmla="*/ 6810 h 6810"/>
                  <a:gd name="T12" fmla="*/ 0 w 3120"/>
                  <a:gd name="T13" fmla="*/ 5190 h 6810"/>
                  <a:gd name="T14" fmla="*/ 0 w 3120"/>
                  <a:gd name="T15" fmla="*/ 3360 h 6810"/>
                  <a:gd name="T16" fmla="*/ 1050 w 3120"/>
                  <a:gd name="T17" fmla="*/ 0 h 68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0"/>
                  <a:gd name="T28" fmla="*/ 0 h 6810"/>
                  <a:gd name="T29" fmla="*/ 3120 w 3120"/>
                  <a:gd name="T30" fmla="*/ 6810 h 68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0" h="6810">
                    <a:moveTo>
                      <a:pt x="1050" y="0"/>
                    </a:moveTo>
                    <a:lnTo>
                      <a:pt x="2100" y="0"/>
                    </a:lnTo>
                    <a:lnTo>
                      <a:pt x="3120" y="3420"/>
                    </a:lnTo>
                    <a:lnTo>
                      <a:pt x="3120" y="5220"/>
                    </a:lnTo>
                    <a:lnTo>
                      <a:pt x="2010" y="6810"/>
                    </a:lnTo>
                    <a:lnTo>
                      <a:pt x="1020" y="6810"/>
                    </a:lnTo>
                    <a:lnTo>
                      <a:pt x="0" y="5190"/>
                    </a:lnTo>
                    <a:lnTo>
                      <a:pt x="0" y="3360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3078" name="Group 289"/>
          <p:cNvGrpSpPr>
            <a:grpSpLocks noChangeAspect="1"/>
          </p:cNvGrpSpPr>
          <p:nvPr/>
        </p:nvGrpSpPr>
        <p:grpSpPr bwMode="auto">
          <a:xfrm>
            <a:off x="6660232" y="2276872"/>
            <a:ext cx="485775" cy="1265237"/>
            <a:chOff x="7536" y="10792"/>
            <a:chExt cx="765" cy="1993"/>
          </a:xfrm>
        </p:grpSpPr>
        <p:grpSp>
          <p:nvGrpSpPr>
            <p:cNvPr id="3079" name="Group 290"/>
            <p:cNvGrpSpPr>
              <a:grpSpLocks noChangeAspect="1"/>
            </p:cNvGrpSpPr>
            <p:nvPr/>
          </p:nvGrpSpPr>
          <p:grpSpPr bwMode="auto">
            <a:xfrm>
              <a:off x="7536" y="11200"/>
              <a:ext cx="765" cy="1585"/>
              <a:chOff x="3408" y="5828"/>
              <a:chExt cx="4501" cy="9326"/>
            </a:xfrm>
          </p:grpSpPr>
          <p:grpSp>
            <p:nvGrpSpPr>
              <p:cNvPr id="3080" name="Group 291"/>
              <p:cNvGrpSpPr>
                <a:grpSpLocks noChangeAspect="1"/>
              </p:cNvGrpSpPr>
              <p:nvPr/>
            </p:nvGrpSpPr>
            <p:grpSpPr bwMode="auto">
              <a:xfrm>
                <a:off x="3408" y="13614"/>
                <a:ext cx="4501" cy="1540"/>
                <a:chOff x="7285" y="11440"/>
                <a:chExt cx="4501" cy="1540"/>
              </a:xfrm>
            </p:grpSpPr>
            <p:grpSp>
              <p:nvGrpSpPr>
                <p:cNvPr id="3081" name="Group 292"/>
                <p:cNvGrpSpPr>
                  <a:grpSpLocks noChangeAspect="1"/>
                </p:cNvGrpSpPr>
                <p:nvPr/>
              </p:nvGrpSpPr>
              <p:grpSpPr bwMode="auto">
                <a:xfrm>
                  <a:off x="7285" y="11560"/>
                  <a:ext cx="1136" cy="1420"/>
                  <a:chOff x="7916" y="7287"/>
                  <a:chExt cx="727" cy="951"/>
                </a:xfrm>
              </p:grpSpPr>
              <p:sp>
                <p:nvSpPr>
                  <p:cNvPr id="3166" name="Freeform 293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67" name="Freeform 294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232 w 129"/>
                      <a:gd name="T5" fmla="*/ 162 h 162"/>
                      <a:gd name="T6" fmla="*/ 232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68" name="Freeform 295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159" name="AutoShape 296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2070"/>
                  <a:ext cx="3266" cy="3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3082" name="Group 297"/>
                <p:cNvGrpSpPr>
                  <a:grpSpLocks noChangeAspect="1"/>
                </p:cNvGrpSpPr>
                <p:nvPr/>
              </p:nvGrpSpPr>
              <p:grpSpPr bwMode="auto">
                <a:xfrm>
                  <a:off x="10650" y="11555"/>
                  <a:ext cx="1136" cy="1420"/>
                  <a:chOff x="7916" y="7287"/>
                  <a:chExt cx="727" cy="951"/>
                </a:xfrm>
              </p:grpSpPr>
              <p:sp>
                <p:nvSpPr>
                  <p:cNvPr id="3163" name="Freeform 298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64" name="Freeform 299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232 w 129"/>
                      <a:gd name="T5" fmla="*/ 162 h 162"/>
                      <a:gd name="T6" fmla="*/ 232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65" name="Freeform 300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161" name="AutoShape 301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146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62" name="AutoShape 302"/>
                <p:cNvSpPr>
                  <a:spLocks noChangeAspect="1" noChangeArrowheads="1"/>
                </p:cNvSpPr>
                <p:nvPr/>
              </p:nvSpPr>
              <p:spPr bwMode="auto">
                <a:xfrm>
                  <a:off x="10918" y="1144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3156" name="AutoShape 303"/>
              <p:cNvSpPr>
                <a:spLocks noChangeAspect="1" noChangeArrowheads="1"/>
              </p:cNvSpPr>
              <p:nvPr/>
            </p:nvSpPr>
            <p:spPr bwMode="auto">
              <a:xfrm>
                <a:off x="7070" y="5828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57" name="AutoShape 304"/>
              <p:cNvSpPr>
                <a:spLocks noChangeAspect="1" noChangeArrowheads="1"/>
              </p:cNvSpPr>
              <p:nvPr/>
            </p:nvSpPr>
            <p:spPr bwMode="auto">
              <a:xfrm>
                <a:off x="4093" y="5842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3100" name="Group 305"/>
            <p:cNvGrpSpPr>
              <a:grpSpLocks noChangeAspect="1"/>
            </p:cNvGrpSpPr>
            <p:nvPr/>
          </p:nvGrpSpPr>
          <p:grpSpPr bwMode="auto">
            <a:xfrm>
              <a:off x="7608" y="10792"/>
              <a:ext cx="629" cy="788"/>
              <a:chOff x="1136" y="2130"/>
              <a:chExt cx="9780" cy="12257"/>
            </a:xfrm>
          </p:grpSpPr>
          <p:sp>
            <p:nvSpPr>
              <p:cNvPr id="3151" name="Freeform 306"/>
              <p:cNvSpPr>
                <a:spLocks noChangeAspect="1"/>
              </p:cNvSpPr>
              <p:nvPr/>
            </p:nvSpPr>
            <p:spPr bwMode="auto">
              <a:xfrm>
                <a:off x="1136" y="2130"/>
                <a:ext cx="9780" cy="12257"/>
              </a:xfrm>
              <a:custGeom>
                <a:avLst/>
                <a:gdLst>
                  <a:gd name="T0" fmla="*/ 3240 w 9780"/>
                  <a:gd name="T1" fmla="*/ 17 h 12257"/>
                  <a:gd name="T2" fmla="*/ 6570 w 9780"/>
                  <a:gd name="T3" fmla="*/ 17 h 12257"/>
                  <a:gd name="T4" fmla="*/ 9780 w 9780"/>
                  <a:gd name="T5" fmla="*/ 4007 h 12257"/>
                  <a:gd name="T6" fmla="*/ 9780 w 9780"/>
                  <a:gd name="T7" fmla="*/ 8177 h 12257"/>
                  <a:gd name="T8" fmla="*/ 6570 w 9780"/>
                  <a:gd name="T9" fmla="*/ 12257 h 12257"/>
                  <a:gd name="T10" fmla="*/ 3300 w 9780"/>
                  <a:gd name="T11" fmla="*/ 12257 h 12257"/>
                  <a:gd name="T12" fmla="*/ 30 w 9780"/>
                  <a:gd name="T13" fmla="*/ 8177 h 12257"/>
                  <a:gd name="T14" fmla="*/ 0 w 9780"/>
                  <a:gd name="T15" fmla="*/ 4067 h 12257"/>
                  <a:gd name="T16" fmla="*/ 324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52" name="Freeform 307"/>
              <p:cNvSpPr>
                <a:spLocks noChangeAspect="1"/>
              </p:cNvSpPr>
              <p:nvPr/>
            </p:nvSpPr>
            <p:spPr bwMode="auto">
              <a:xfrm>
                <a:off x="1279" y="2277"/>
                <a:ext cx="9485" cy="11944"/>
              </a:xfrm>
              <a:custGeom>
                <a:avLst/>
                <a:gdLst>
                  <a:gd name="T0" fmla="*/ 2780 w 9780"/>
                  <a:gd name="T1" fmla="*/ 17 h 12257"/>
                  <a:gd name="T2" fmla="*/ 5638 w 9780"/>
                  <a:gd name="T3" fmla="*/ 17 h 12257"/>
                  <a:gd name="T4" fmla="*/ 8392 w 9780"/>
                  <a:gd name="T5" fmla="*/ 3521 h 12257"/>
                  <a:gd name="T6" fmla="*/ 8392 w 9780"/>
                  <a:gd name="T7" fmla="*/ 7186 h 12257"/>
                  <a:gd name="T8" fmla="*/ 5638 w 9780"/>
                  <a:gd name="T9" fmla="*/ 10770 h 12257"/>
                  <a:gd name="T10" fmla="*/ 2830 w 9780"/>
                  <a:gd name="T11" fmla="*/ 10770 h 12257"/>
                  <a:gd name="T12" fmla="*/ 25 w 9780"/>
                  <a:gd name="T13" fmla="*/ 7186 h 12257"/>
                  <a:gd name="T14" fmla="*/ 0 w 9780"/>
                  <a:gd name="T15" fmla="*/ 3573 h 12257"/>
                  <a:gd name="T16" fmla="*/ 278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53" name="Freeform 308"/>
              <p:cNvSpPr>
                <a:spLocks noChangeAspect="1"/>
              </p:cNvSpPr>
              <p:nvPr/>
            </p:nvSpPr>
            <p:spPr bwMode="auto">
              <a:xfrm>
                <a:off x="2884" y="2297"/>
                <a:ext cx="6300" cy="9420"/>
              </a:xfrm>
              <a:custGeom>
                <a:avLst/>
                <a:gdLst>
                  <a:gd name="T0" fmla="*/ 1560 w 6300"/>
                  <a:gd name="T1" fmla="*/ 0 h 9420"/>
                  <a:gd name="T2" fmla="*/ 4740 w 6300"/>
                  <a:gd name="T3" fmla="*/ 0 h 9420"/>
                  <a:gd name="T4" fmla="*/ 6300 w 6300"/>
                  <a:gd name="T5" fmla="*/ 3990 h 9420"/>
                  <a:gd name="T6" fmla="*/ 6300 w 6300"/>
                  <a:gd name="T7" fmla="*/ 6900 h 9420"/>
                  <a:gd name="T8" fmla="*/ 4200 w 6300"/>
                  <a:gd name="T9" fmla="*/ 9420 h 9420"/>
                  <a:gd name="T10" fmla="*/ 2070 w 6300"/>
                  <a:gd name="T11" fmla="*/ 9420 h 9420"/>
                  <a:gd name="T12" fmla="*/ 0 w 6300"/>
                  <a:gd name="T13" fmla="*/ 6870 h 9420"/>
                  <a:gd name="T14" fmla="*/ 0 w 6300"/>
                  <a:gd name="T15" fmla="*/ 3960 h 9420"/>
                  <a:gd name="T16" fmla="*/ 1560 w 6300"/>
                  <a:gd name="T17" fmla="*/ 0 h 94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00"/>
                  <a:gd name="T28" fmla="*/ 0 h 9420"/>
                  <a:gd name="T29" fmla="*/ 6300 w 6300"/>
                  <a:gd name="T30" fmla="*/ 9420 h 94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00" h="9420">
                    <a:moveTo>
                      <a:pt x="1560" y="0"/>
                    </a:moveTo>
                    <a:lnTo>
                      <a:pt x="4740" y="0"/>
                    </a:lnTo>
                    <a:lnTo>
                      <a:pt x="6300" y="3990"/>
                    </a:lnTo>
                    <a:lnTo>
                      <a:pt x="6300" y="6900"/>
                    </a:lnTo>
                    <a:lnTo>
                      <a:pt x="4200" y="9420"/>
                    </a:lnTo>
                    <a:lnTo>
                      <a:pt x="2070" y="9420"/>
                    </a:lnTo>
                    <a:lnTo>
                      <a:pt x="0" y="6870"/>
                    </a:lnTo>
                    <a:lnTo>
                      <a:pt x="0" y="3960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54" name="Freeform 309"/>
              <p:cNvSpPr>
                <a:spLocks noChangeAspect="1"/>
              </p:cNvSpPr>
              <p:nvPr/>
            </p:nvSpPr>
            <p:spPr bwMode="auto">
              <a:xfrm>
                <a:off x="4496" y="2807"/>
                <a:ext cx="3120" cy="6810"/>
              </a:xfrm>
              <a:custGeom>
                <a:avLst/>
                <a:gdLst>
                  <a:gd name="T0" fmla="*/ 1050 w 3120"/>
                  <a:gd name="T1" fmla="*/ 0 h 6810"/>
                  <a:gd name="T2" fmla="*/ 2100 w 3120"/>
                  <a:gd name="T3" fmla="*/ 0 h 6810"/>
                  <a:gd name="T4" fmla="*/ 3120 w 3120"/>
                  <a:gd name="T5" fmla="*/ 3420 h 6810"/>
                  <a:gd name="T6" fmla="*/ 3120 w 3120"/>
                  <a:gd name="T7" fmla="*/ 5220 h 6810"/>
                  <a:gd name="T8" fmla="*/ 2010 w 3120"/>
                  <a:gd name="T9" fmla="*/ 6810 h 6810"/>
                  <a:gd name="T10" fmla="*/ 1020 w 3120"/>
                  <a:gd name="T11" fmla="*/ 6810 h 6810"/>
                  <a:gd name="T12" fmla="*/ 0 w 3120"/>
                  <a:gd name="T13" fmla="*/ 5190 h 6810"/>
                  <a:gd name="T14" fmla="*/ 0 w 3120"/>
                  <a:gd name="T15" fmla="*/ 3360 h 6810"/>
                  <a:gd name="T16" fmla="*/ 1050 w 3120"/>
                  <a:gd name="T17" fmla="*/ 0 h 68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0"/>
                  <a:gd name="T28" fmla="*/ 0 h 6810"/>
                  <a:gd name="T29" fmla="*/ 3120 w 3120"/>
                  <a:gd name="T30" fmla="*/ 6810 h 68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0" h="6810">
                    <a:moveTo>
                      <a:pt x="1050" y="0"/>
                    </a:moveTo>
                    <a:lnTo>
                      <a:pt x="2100" y="0"/>
                    </a:lnTo>
                    <a:lnTo>
                      <a:pt x="3120" y="3420"/>
                    </a:lnTo>
                    <a:lnTo>
                      <a:pt x="3120" y="5220"/>
                    </a:lnTo>
                    <a:lnTo>
                      <a:pt x="2010" y="6810"/>
                    </a:lnTo>
                    <a:lnTo>
                      <a:pt x="1020" y="6810"/>
                    </a:lnTo>
                    <a:lnTo>
                      <a:pt x="0" y="5190"/>
                    </a:lnTo>
                    <a:lnTo>
                      <a:pt x="0" y="3360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3083" name="Line 166"/>
          <p:cNvSpPr>
            <a:spLocks noChangeShapeType="1"/>
          </p:cNvSpPr>
          <p:nvPr/>
        </p:nvSpPr>
        <p:spPr bwMode="auto">
          <a:xfrm flipH="1" flipV="1">
            <a:off x="3940994" y="5374233"/>
            <a:ext cx="1128712" cy="111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4" name="Line 166"/>
          <p:cNvSpPr>
            <a:spLocks noChangeShapeType="1"/>
          </p:cNvSpPr>
          <p:nvPr/>
        </p:nvSpPr>
        <p:spPr bwMode="auto">
          <a:xfrm flipH="1">
            <a:off x="1043608" y="4581128"/>
            <a:ext cx="72008" cy="7920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5" name="CaixaDeTexto 139"/>
          <p:cNvSpPr txBox="1">
            <a:spLocks noChangeArrowheads="1"/>
          </p:cNvSpPr>
          <p:nvPr/>
        </p:nvSpPr>
        <p:spPr bwMode="auto">
          <a:xfrm>
            <a:off x="4012431" y="5301208"/>
            <a:ext cx="1063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Start </a:t>
            </a:r>
            <a:r>
              <a:rPr lang="pt-BR" dirty="0" err="1"/>
              <a:t>Line</a:t>
            </a:r>
            <a:endParaRPr lang="pt-BR" dirty="0"/>
          </a:p>
        </p:txBody>
      </p:sp>
      <p:sp>
        <p:nvSpPr>
          <p:cNvPr id="3087" name="Freeform 336" descr="10%"/>
          <p:cNvSpPr>
            <a:spLocks/>
          </p:cNvSpPr>
          <p:nvPr/>
        </p:nvSpPr>
        <p:spPr bwMode="auto">
          <a:xfrm>
            <a:off x="2195736" y="2708920"/>
            <a:ext cx="432048" cy="1882130"/>
          </a:xfrm>
          <a:custGeom>
            <a:avLst/>
            <a:gdLst>
              <a:gd name="T0" fmla="*/ 0 w 240"/>
              <a:gd name="T1" fmla="*/ 2147483647 h 2592"/>
              <a:gd name="T2" fmla="*/ 0 w 240"/>
              <a:gd name="T3" fmla="*/ 2147483647 h 2592"/>
              <a:gd name="T4" fmla="*/ 2147483647 w 240"/>
              <a:gd name="T5" fmla="*/ 2147483647 h 2592"/>
              <a:gd name="T6" fmla="*/ 2147483647 w 240"/>
              <a:gd name="T7" fmla="*/ 0 h 2592"/>
              <a:gd name="T8" fmla="*/ 0 w 240"/>
              <a:gd name="T9" fmla="*/ 2147483647 h 2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2592"/>
              <a:gd name="T17" fmla="*/ 240 w 240"/>
              <a:gd name="T18" fmla="*/ 2592 h 25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2592">
                <a:moveTo>
                  <a:pt x="0" y="672"/>
                </a:moveTo>
                <a:lnTo>
                  <a:pt x="0" y="2592"/>
                </a:lnTo>
                <a:lnTo>
                  <a:pt x="240" y="1776"/>
                </a:lnTo>
                <a:lnTo>
                  <a:pt x="240" y="0"/>
                </a:lnTo>
                <a:lnTo>
                  <a:pt x="0" y="672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91" name="Text Box 213"/>
          <p:cNvSpPr txBox="1">
            <a:spLocks noChangeArrowheads="1"/>
          </p:cNvSpPr>
          <p:nvPr/>
        </p:nvSpPr>
        <p:spPr bwMode="auto">
          <a:xfrm>
            <a:off x="1643422" y="1869332"/>
            <a:ext cx="423862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T2</a:t>
            </a:r>
            <a:endParaRPr lang="en-US" sz="2400"/>
          </a:p>
        </p:txBody>
      </p:sp>
      <p:sp>
        <p:nvSpPr>
          <p:cNvPr id="3092" name="Text Box 213"/>
          <p:cNvSpPr txBox="1">
            <a:spLocks noChangeArrowheads="1"/>
          </p:cNvSpPr>
          <p:nvPr/>
        </p:nvSpPr>
        <p:spPr bwMode="auto">
          <a:xfrm>
            <a:off x="4283968" y="3645024"/>
            <a:ext cx="422275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T3</a:t>
            </a:r>
            <a:endParaRPr lang="en-US" sz="2400" dirty="0"/>
          </a:p>
        </p:txBody>
      </p:sp>
      <p:sp>
        <p:nvSpPr>
          <p:cNvPr id="3093" name="Text Box 213"/>
          <p:cNvSpPr txBox="1">
            <a:spLocks noChangeArrowheads="1"/>
          </p:cNvSpPr>
          <p:nvPr/>
        </p:nvSpPr>
        <p:spPr bwMode="auto">
          <a:xfrm>
            <a:off x="4211960" y="1844824"/>
            <a:ext cx="422275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T4</a:t>
            </a:r>
            <a:endParaRPr lang="en-US" sz="2400" dirty="0"/>
          </a:p>
        </p:txBody>
      </p:sp>
      <p:sp>
        <p:nvSpPr>
          <p:cNvPr id="3095" name="Text Box 213"/>
          <p:cNvSpPr txBox="1">
            <a:spLocks noChangeArrowheads="1"/>
          </p:cNvSpPr>
          <p:nvPr/>
        </p:nvSpPr>
        <p:spPr bwMode="auto">
          <a:xfrm>
            <a:off x="839459" y="2737433"/>
            <a:ext cx="50323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/>
              <a:t>T1</a:t>
            </a:r>
            <a:endParaRPr lang="en-US" sz="1400" dirty="0"/>
          </a:p>
        </p:txBody>
      </p:sp>
      <p:sp>
        <p:nvSpPr>
          <p:cNvPr id="3104" name="Text Box 213"/>
          <p:cNvSpPr txBox="1">
            <a:spLocks noChangeArrowheads="1"/>
          </p:cNvSpPr>
          <p:nvPr/>
        </p:nvSpPr>
        <p:spPr bwMode="auto">
          <a:xfrm>
            <a:off x="6732240" y="1988840"/>
            <a:ext cx="393056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T5</a:t>
            </a:r>
            <a:endParaRPr lang="en-US" sz="1400" dirty="0"/>
          </a:p>
        </p:txBody>
      </p:sp>
      <p:sp>
        <p:nvSpPr>
          <p:cNvPr id="196" name="Freeform 298" descr="10%"/>
          <p:cNvSpPr>
            <a:spLocks/>
          </p:cNvSpPr>
          <p:nvPr/>
        </p:nvSpPr>
        <p:spPr bwMode="auto">
          <a:xfrm>
            <a:off x="1331640" y="3573016"/>
            <a:ext cx="432048" cy="404813"/>
          </a:xfrm>
          <a:custGeom>
            <a:avLst/>
            <a:gdLst>
              <a:gd name="T0" fmla="*/ 0 w 480"/>
              <a:gd name="T1" fmla="*/ 0 h 1152"/>
              <a:gd name="T2" fmla="*/ 0 w 480"/>
              <a:gd name="T3" fmla="*/ 2147483647 h 1152"/>
              <a:gd name="T4" fmla="*/ 2147483647 w 480"/>
              <a:gd name="T5" fmla="*/ 2147483647 h 1152"/>
              <a:gd name="T6" fmla="*/ 2147483647 w 480"/>
              <a:gd name="T7" fmla="*/ 0 h 1152"/>
              <a:gd name="T8" fmla="*/ 0 w 480"/>
              <a:gd name="T9" fmla="*/ 0 h 1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1152"/>
              <a:gd name="T17" fmla="*/ 480 w 480"/>
              <a:gd name="T18" fmla="*/ 1152 h 1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1152">
                <a:moveTo>
                  <a:pt x="0" y="0"/>
                </a:moveTo>
                <a:lnTo>
                  <a:pt x="0" y="1152"/>
                </a:lnTo>
                <a:lnTo>
                  <a:pt x="480" y="1152"/>
                </a:lnTo>
                <a:lnTo>
                  <a:pt x="48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80" name="CaixaDeTexto 179"/>
          <p:cNvSpPr txBox="1"/>
          <p:nvPr/>
        </p:nvSpPr>
        <p:spPr>
          <a:xfrm>
            <a:off x="3419872" y="4046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PISTA </a:t>
            </a:r>
            <a:r>
              <a:rPr lang="en-US" b="1" dirty="0" smtClean="0"/>
              <a:t>03</a:t>
            </a:r>
            <a:endParaRPr lang="pt-BR" b="1" dirty="0"/>
          </a:p>
        </p:txBody>
      </p:sp>
      <p:sp>
        <p:nvSpPr>
          <p:cNvPr id="179" name="Freeform 298" descr="10%"/>
          <p:cNvSpPr>
            <a:spLocks/>
          </p:cNvSpPr>
          <p:nvPr/>
        </p:nvSpPr>
        <p:spPr bwMode="auto">
          <a:xfrm>
            <a:off x="6300936" y="3206030"/>
            <a:ext cx="1223392" cy="1375098"/>
          </a:xfrm>
          <a:custGeom>
            <a:avLst/>
            <a:gdLst>
              <a:gd name="T0" fmla="*/ 0 w 480"/>
              <a:gd name="T1" fmla="*/ 0 h 1152"/>
              <a:gd name="T2" fmla="*/ 0 w 480"/>
              <a:gd name="T3" fmla="*/ 2147483647 h 1152"/>
              <a:gd name="T4" fmla="*/ 2147483647 w 480"/>
              <a:gd name="T5" fmla="*/ 2147483647 h 1152"/>
              <a:gd name="T6" fmla="*/ 2147483647 w 480"/>
              <a:gd name="T7" fmla="*/ 0 h 1152"/>
              <a:gd name="T8" fmla="*/ 0 w 480"/>
              <a:gd name="T9" fmla="*/ 0 h 1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1152"/>
              <a:gd name="T17" fmla="*/ 480 w 480"/>
              <a:gd name="T18" fmla="*/ 1152 h 1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1152">
                <a:moveTo>
                  <a:pt x="0" y="0"/>
                </a:moveTo>
                <a:lnTo>
                  <a:pt x="0" y="1152"/>
                </a:lnTo>
                <a:lnTo>
                  <a:pt x="480" y="1152"/>
                </a:lnTo>
                <a:lnTo>
                  <a:pt x="480" y="0"/>
                </a:lnTo>
                <a:lnTo>
                  <a:pt x="0" y="0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rgbClr val="FFFFFF"/>
            </a:bgClr>
          </a:patt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1" name="Freeform 298" descr="10%"/>
          <p:cNvSpPr>
            <a:spLocks/>
          </p:cNvSpPr>
          <p:nvPr/>
        </p:nvSpPr>
        <p:spPr bwMode="auto">
          <a:xfrm>
            <a:off x="6660976" y="3566070"/>
            <a:ext cx="432048" cy="404813"/>
          </a:xfrm>
          <a:custGeom>
            <a:avLst/>
            <a:gdLst>
              <a:gd name="T0" fmla="*/ 0 w 480"/>
              <a:gd name="T1" fmla="*/ 0 h 1152"/>
              <a:gd name="T2" fmla="*/ 0 w 480"/>
              <a:gd name="T3" fmla="*/ 2147483647 h 1152"/>
              <a:gd name="T4" fmla="*/ 2147483647 w 480"/>
              <a:gd name="T5" fmla="*/ 2147483647 h 1152"/>
              <a:gd name="T6" fmla="*/ 2147483647 w 480"/>
              <a:gd name="T7" fmla="*/ 0 h 1152"/>
              <a:gd name="T8" fmla="*/ 0 w 480"/>
              <a:gd name="T9" fmla="*/ 0 h 1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1152"/>
              <a:gd name="T17" fmla="*/ 480 w 480"/>
              <a:gd name="T18" fmla="*/ 1152 h 1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1152">
                <a:moveTo>
                  <a:pt x="0" y="0"/>
                </a:moveTo>
                <a:lnTo>
                  <a:pt x="0" y="1152"/>
                </a:lnTo>
                <a:lnTo>
                  <a:pt x="480" y="1152"/>
                </a:lnTo>
                <a:lnTo>
                  <a:pt x="48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182" name="Group 315"/>
          <p:cNvGrpSpPr>
            <a:grpSpLocks/>
          </p:cNvGrpSpPr>
          <p:nvPr/>
        </p:nvGrpSpPr>
        <p:grpSpPr bwMode="auto">
          <a:xfrm>
            <a:off x="7524328" y="3140968"/>
            <a:ext cx="400050" cy="584573"/>
            <a:chOff x="6381" y="9364"/>
            <a:chExt cx="629" cy="930"/>
          </a:xfrm>
        </p:grpSpPr>
        <p:grpSp>
          <p:nvGrpSpPr>
            <p:cNvPr id="183" name="Group 316"/>
            <p:cNvGrpSpPr>
              <a:grpSpLocks noChangeAspect="1"/>
            </p:cNvGrpSpPr>
            <p:nvPr/>
          </p:nvGrpSpPr>
          <p:grpSpPr bwMode="auto">
            <a:xfrm>
              <a:off x="6392" y="9752"/>
              <a:ext cx="607" cy="542"/>
              <a:chOff x="5650" y="10392"/>
              <a:chExt cx="672" cy="600"/>
            </a:xfrm>
          </p:grpSpPr>
          <p:grpSp>
            <p:nvGrpSpPr>
              <p:cNvPr id="195" name="Group 317"/>
              <p:cNvGrpSpPr>
                <a:grpSpLocks noChangeAspect="1"/>
              </p:cNvGrpSpPr>
              <p:nvPr/>
            </p:nvGrpSpPr>
            <p:grpSpPr bwMode="auto">
              <a:xfrm>
                <a:off x="5650" y="10392"/>
                <a:ext cx="672" cy="600"/>
                <a:chOff x="5650" y="10392"/>
                <a:chExt cx="672" cy="600"/>
              </a:xfrm>
            </p:grpSpPr>
            <p:grpSp>
              <p:nvGrpSpPr>
                <p:cNvPr id="199" name="Group 318"/>
                <p:cNvGrpSpPr>
                  <a:grpSpLocks noChangeAspect="1"/>
                </p:cNvGrpSpPr>
                <p:nvPr/>
              </p:nvGrpSpPr>
              <p:grpSpPr bwMode="auto">
                <a:xfrm flipV="1">
                  <a:off x="5661" y="10936"/>
                  <a:ext cx="659" cy="56"/>
                  <a:chOff x="5616" y="7200"/>
                  <a:chExt cx="1872" cy="161"/>
                </a:xfrm>
              </p:grpSpPr>
              <p:sp>
                <p:nvSpPr>
                  <p:cNvPr id="206" name="Rectangle 3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16" y="7200"/>
                    <a:ext cx="1872" cy="113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07" name="Rectangle 3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16" y="7248"/>
                    <a:ext cx="1872" cy="113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00" name="Group 321"/>
                <p:cNvGrpSpPr>
                  <a:grpSpLocks noChangeAspect="1"/>
                </p:cNvGrpSpPr>
                <p:nvPr/>
              </p:nvGrpSpPr>
              <p:grpSpPr bwMode="auto">
                <a:xfrm>
                  <a:off x="6271" y="10392"/>
                  <a:ext cx="51" cy="595"/>
                  <a:chOff x="5661" y="10624"/>
                  <a:chExt cx="51" cy="351"/>
                </a:xfrm>
              </p:grpSpPr>
              <p:sp>
                <p:nvSpPr>
                  <p:cNvPr id="204" name="Rectangle 322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7" y="10624"/>
                    <a:ext cx="36" cy="306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05" name="Rectangle 323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1" y="10850"/>
                    <a:ext cx="51" cy="125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01" name="Group 324"/>
                <p:cNvGrpSpPr>
                  <a:grpSpLocks noChangeAspect="1"/>
                </p:cNvGrpSpPr>
                <p:nvPr/>
              </p:nvGrpSpPr>
              <p:grpSpPr bwMode="auto">
                <a:xfrm>
                  <a:off x="5650" y="10396"/>
                  <a:ext cx="51" cy="595"/>
                  <a:chOff x="5661" y="10624"/>
                  <a:chExt cx="51" cy="351"/>
                </a:xfrm>
              </p:grpSpPr>
              <p:sp>
                <p:nvSpPr>
                  <p:cNvPr id="202" name="Rectangle 325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7" y="10624"/>
                    <a:ext cx="36" cy="306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03" name="Rectangle 326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1" y="10850"/>
                    <a:ext cx="51" cy="125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sp>
            <p:nvSpPr>
              <p:cNvPr id="197" name="Oval 327"/>
              <p:cNvSpPr>
                <a:spLocks noChangeAspect="1" noChangeArrowheads="1"/>
              </p:cNvSpPr>
              <p:nvPr/>
            </p:nvSpPr>
            <p:spPr bwMode="auto">
              <a:xfrm>
                <a:off x="5803" y="10790"/>
                <a:ext cx="360" cy="91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" name="Rectangle 328"/>
              <p:cNvSpPr>
                <a:spLocks noChangeAspect="1" noChangeArrowheads="1"/>
              </p:cNvSpPr>
              <p:nvPr/>
            </p:nvSpPr>
            <p:spPr bwMode="auto">
              <a:xfrm flipV="1">
                <a:off x="5956" y="10875"/>
                <a:ext cx="51" cy="62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84" name="Group 329"/>
            <p:cNvGrpSpPr>
              <a:grpSpLocks noChangeAspect="1"/>
            </p:cNvGrpSpPr>
            <p:nvPr/>
          </p:nvGrpSpPr>
          <p:grpSpPr bwMode="auto">
            <a:xfrm>
              <a:off x="6381" y="9364"/>
              <a:ext cx="629" cy="788"/>
              <a:chOff x="1136" y="2130"/>
              <a:chExt cx="9780" cy="12257"/>
            </a:xfrm>
          </p:grpSpPr>
          <p:sp>
            <p:nvSpPr>
              <p:cNvPr id="185" name="Freeform 330"/>
              <p:cNvSpPr>
                <a:spLocks noChangeAspect="1"/>
              </p:cNvSpPr>
              <p:nvPr/>
            </p:nvSpPr>
            <p:spPr bwMode="auto">
              <a:xfrm>
                <a:off x="1136" y="2130"/>
                <a:ext cx="9780" cy="12257"/>
              </a:xfrm>
              <a:custGeom>
                <a:avLst/>
                <a:gdLst>
                  <a:gd name="T0" fmla="*/ 3240 w 9780"/>
                  <a:gd name="T1" fmla="*/ 17 h 12257"/>
                  <a:gd name="T2" fmla="*/ 6570 w 9780"/>
                  <a:gd name="T3" fmla="*/ 17 h 12257"/>
                  <a:gd name="T4" fmla="*/ 9780 w 9780"/>
                  <a:gd name="T5" fmla="*/ 4007 h 12257"/>
                  <a:gd name="T6" fmla="*/ 9780 w 9780"/>
                  <a:gd name="T7" fmla="*/ 8177 h 12257"/>
                  <a:gd name="T8" fmla="*/ 6570 w 9780"/>
                  <a:gd name="T9" fmla="*/ 12257 h 12257"/>
                  <a:gd name="T10" fmla="*/ 3300 w 9780"/>
                  <a:gd name="T11" fmla="*/ 12257 h 12257"/>
                  <a:gd name="T12" fmla="*/ 30 w 9780"/>
                  <a:gd name="T13" fmla="*/ 8177 h 12257"/>
                  <a:gd name="T14" fmla="*/ 0 w 9780"/>
                  <a:gd name="T15" fmla="*/ 4067 h 12257"/>
                  <a:gd name="T16" fmla="*/ 324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7" name="Freeform 331"/>
              <p:cNvSpPr>
                <a:spLocks noChangeAspect="1"/>
              </p:cNvSpPr>
              <p:nvPr/>
            </p:nvSpPr>
            <p:spPr bwMode="auto">
              <a:xfrm>
                <a:off x="1279" y="2277"/>
                <a:ext cx="9485" cy="11944"/>
              </a:xfrm>
              <a:custGeom>
                <a:avLst/>
                <a:gdLst>
                  <a:gd name="T0" fmla="*/ 2780 w 9780"/>
                  <a:gd name="T1" fmla="*/ 17 h 12257"/>
                  <a:gd name="T2" fmla="*/ 5638 w 9780"/>
                  <a:gd name="T3" fmla="*/ 17 h 12257"/>
                  <a:gd name="T4" fmla="*/ 8392 w 9780"/>
                  <a:gd name="T5" fmla="*/ 3521 h 12257"/>
                  <a:gd name="T6" fmla="*/ 8392 w 9780"/>
                  <a:gd name="T7" fmla="*/ 7186 h 12257"/>
                  <a:gd name="T8" fmla="*/ 5638 w 9780"/>
                  <a:gd name="T9" fmla="*/ 10770 h 12257"/>
                  <a:gd name="T10" fmla="*/ 2830 w 9780"/>
                  <a:gd name="T11" fmla="*/ 10770 h 12257"/>
                  <a:gd name="T12" fmla="*/ 25 w 9780"/>
                  <a:gd name="T13" fmla="*/ 7186 h 12257"/>
                  <a:gd name="T14" fmla="*/ 0 w 9780"/>
                  <a:gd name="T15" fmla="*/ 3573 h 12257"/>
                  <a:gd name="T16" fmla="*/ 278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3" name="Freeform 332"/>
              <p:cNvSpPr>
                <a:spLocks noChangeAspect="1"/>
              </p:cNvSpPr>
              <p:nvPr/>
            </p:nvSpPr>
            <p:spPr bwMode="auto">
              <a:xfrm>
                <a:off x="2884" y="2297"/>
                <a:ext cx="6300" cy="9420"/>
              </a:xfrm>
              <a:custGeom>
                <a:avLst/>
                <a:gdLst>
                  <a:gd name="T0" fmla="*/ 1560 w 6300"/>
                  <a:gd name="T1" fmla="*/ 0 h 9420"/>
                  <a:gd name="T2" fmla="*/ 4740 w 6300"/>
                  <a:gd name="T3" fmla="*/ 0 h 9420"/>
                  <a:gd name="T4" fmla="*/ 6300 w 6300"/>
                  <a:gd name="T5" fmla="*/ 3990 h 9420"/>
                  <a:gd name="T6" fmla="*/ 6300 w 6300"/>
                  <a:gd name="T7" fmla="*/ 6900 h 9420"/>
                  <a:gd name="T8" fmla="*/ 4200 w 6300"/>
                  <a:gd name="T9" fmla="*/ 9420 h 9420"/>
                  <a:gd name="T10" fmla="*/ 2070 w 6300"/>
                  <a:gd name="T11" fmla="*/ 9420 h 9420"/>
                  <a:gd name="T12" fmla="*/ 0 w 6300"/>
                  <a:gd name="T13" fmla="*/ 6870 h 9420"/>
                  <a:gd name="T14" fmla="*/ 0 w 6300"/>
                  <a:gd name="T15" fmla="*/ 3960 h 9420"/>
                  <a:gd name="T16" fmla="*/ 1560 w 6300"/>
                  <a:gd name="T17" fmla="*/ 0 h 94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00"/>
                  <a:gd name="T28" fmla="*/ 0 h 9420"/>
                  <a:gd name="T29" fmla="*/ 6300 w 6300"/>
                  <a:gd name="T30" fmla="*/ 9420 h 94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00" h="9420">
                    <a:moveTo>
                      <a:pt x="1560" y="0"/>
                    </a:moveTo>
                    <a:lnTo>
                      <a:pt x="4740" y="0"/>
                    </a:lnTo>
                    <a:lnTo>
                      <a:pt x="6300" y="3990"/>
                    </a:lnTo>
                    <a:lnTo>
                      <a:pt x="6300" y="6900"/>
                    </a:lnTo>
                    <a:lnTo>
                      <a:pt x="4200" y="9420"/>
                    </a:lnTo>
                    <a:lnTo>
                      <a:pt x="2070" y="9420"/>
                    </a:lnTo>
                    <a:lnTo>
                      <a:pt x="0" y="6870"/>
                    </a:lnTo>
                    <a:lnTo>
                      <a:pt x="0" y="3960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" name="Freeform 333"/>
              <p:cNvSpPr>
                <a:spLocks noChangeAspect="1"/>
              </p:cNvSpPr>
              <p:nvPr/>
            </p:nvSpPr>
            <p:spPr bwMode="auto">
              <a:xfrm>
                <a:off x="4496" y="2807"/>
                <a:ext cx="3120" cy="6810"/>
              </a:xfrm>
              <a:custGeom>
                <a:avLst/>
                <a:gdLst>
                  <a:gd name="T0" fmla="*/ 1050 w 3120"/>
                  <a:gd name="T1" fmla="*/ 0 h 6810"/>
                  <a:gd name="T2" fmla="*/ 2100 w 3120"/>
                  <a:gd name="T3" fmla="*/ 0 h 6810"/>
                  <a:gd name="T4" fmla="*/ 3120 w 3120"/>
                  <a:gd name="T5" fmla="*/ 3420 h 6810"/>
                  <a:gd name="T6" fmla="*/ 3120 w 3120"/>
                  <a:gd name="T7" fmla="*/ 5220 h 6810"/>
                  <a:gd name="T8" fmla="*/ 2010 w 3120"/>
                  <a:gd name="T9" fmla="*/ 6810 h 6810"/>
                  <a:gd name="T10" fmla="*/ 1020 w 3120"/>
                  <a:gd name="T11" fmla="*/ 6810 h 6810"/>
                  <a:gd name="T12" fmla="*/ 0 w 3120"/>
                  <a:gd name="T13" fmla="*/ 5190 h 6810"/>
                  <a:gd name="T14" fmla="*/ 0 w 3120"/>
                  <a:gd name="T15" fmla="*/ 3360 h 6810"/>
                  <a:gd name="T16" fmla="*/ 1050 w 3120"/>
                  <a:gd name="T17" fmla="*/ 0 h 68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0"/>
                  <a:gd name="T28" fmla="*/ 0 h 6810"/>
                  <a:gd name="T29" fmla="*/ 3120 w 3120"/>
                  <a:gd name="T30" fmla="*/ 6810 h 68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0" h="6810">
                    <a:moveTo>
                      <a:pt x="1050" y="0"/>
                    </a:moveTo>
                    <a:lnTo>
                      <a:pt x="2100" y="0"/>
                    </a:lnTo>
                    <a:lnTo>
                      <a:pt x="3120" y="3420"/>
                    </a:lnTo>
                    <a:lnTo>
                      <a:pt x="3120" y="5220"/>
                    </a:lnTo>
                    <a:lnTo>
                      <a:pt x="2010" y="6810"/>
                    </a:lnTo>
                    <a:lnTo>
                      <a:pt x="1020" y="6810"/>
                    </a:lnTo>
                    <a:lnTo>
                      <a:pt x="0" y="5190"/>
                    </a:lnTo>
                    <a:lnTo>
                      <a:pt x="0" y="3360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208" name="Line 166"/>
          <p:cNvSpPr>
            <a:spLocks noChangeShapeType="1"/>
          </p:cNvSpPr>
          <p:nvPr/>
        </p:nvSpPr>
        <p:spPr bwMode="auto">
          <a:xfrm flipH="1">
            <a:off x="7380312" y="4509120"/>
            <a:ext cx="72008" cy="7920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30" name="Freeform 336" descr="10%"/>
          <p:cNvSpPr>
            <a:spLocks/>
          </p:cNvSpPr>
          <p:nvPr/>
        </p:nvSpPr>
        <p:spPr bwMode="auto">
          <a:xfrm flipH="1">
            <a:off x="5868144" y="2708920"/>
            <a:ext cx="432048" cy="1882130"/>
          </a:xfrm>
          <a:custGeom>
            <a:avLst/>
            <a:gdLst>
              <a:gd name="T0" fmla="*/ 0 w 240"/>
              <a:gd name="T1" fmla="*/ 2147483647 h 2592"/>
              <a:gd name="T2" fmla="*/ 0 w 240"/>
              <a:gd name="T3" fmla="*/ 2147483647 h 2592"/>
              <a:gd name="T4" fmla="*/ 2147483647 w 240"/>
              <a:gd name="T5" fmla="*/ 2147483647 h 2592"/>
              <a:gd name="T6" fmla="*/ 2147483647 w 240"/>
              <a:gd name="T7" fmla="*/ 0 h 2592"/>
              <a:gd name="T8" fmla="*/ 0 w 240"/>
              <a:gd name="T9" fmla="*/ 2147483647 h 2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2592"/>
              <a:gd name="T17" fmla="*/ 240 w 240"/>
              <a:gd name="T18" fmla="*/ 2592 h 25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2592">
                <a:moveTo>
                  <a:pt x="0" y="672"/>
                </a:moveTo>
                <a:lnTo>
                  <a:pt x="0" y="2592"/>
                </a:lnTo>
                <a:lnTo>
                  <a:pt x="240" y="1776"/>
                </a:lnTo>
                <a:lnTo>
                  <a:pt x="240" y="0"/>
                </a:lnTo>
                <a:lnTo>
                  <a:pt x="0" y="672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52" name="Group 353"/>
          <p:cNvGrpSpPr>
            <a:grpSpLocks noChangeAspect="1"/>
          </p:cNvGrpSpPr>
          <p:nvPr/>
        </p:nvGrpSpPr>
        <p:grpSpPr bwMode="auto">
          <a:xfrm>
            <a:off x="4211960" y="2204864"/>
            <a:ext cx="465138" cy="525462"/>
            <a:chOff x="5613" y="9576"/>
            <a:chExt cx="729" cy="1053"/>
          </a:xfrm>
        </p:grpSpPr>
        <p:grpSp>
          <p:nvGrpSpPr>
            <p:cNvPr id="253" name="Group 354"/>
            <p:cNvGrpSpPr>
              <a:grpSpLocks noChangeAspect="1"/>
            </p:cNvGrpSpPr>
            <p:nvPr/>
          </p:nvGrpSpPr>
          <p:grpSpPr bwMode="auto">
            <a:xfrm>
              <a:off x="5613" y="10214"/>
              <a:ext cx="726" cy="415"/>
              <a:chOff x="5760" y="6624"/>
              <a:chExt cx="578" cy="330"/>
            </a:xfrm>
          </p:grpSpPr>
          <p:sp>
            <p:nvSpPr>
              <p:cNvPr id="269" name="Oval 355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0" name="Oval 356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1" name="Rectangle 357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2" name="Oval 358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54" name="Group 359"/>
            <p:cNvGrpSpPr>
              <a:grpSpLocks noChangeAspect="1"/>
            </p:cNvGrpSpPr>
            <p:nvPr/>
          </p:nvGrpSpPr>
          <p:grpSpPr bwMode="auto">
            <a:xfrm>
              <a:off x="5616" y="10007"/>
              <a:ext cx="726" cy="415"/>
              <a:chOff x="5760" y="6624"/>
              <a:chExt cx="578" cy="330"/>
            </a:xfrm>
          </p:grpSpPr>
          <p:sp>
            <p:nvSpPr>
              <p:cNvPr id="265" name="Oval 360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6" name="Oval 361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7" name="Rectangle 362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8" name="Oval 363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55" name="Group 364"/>
            <p:cNvGrpSpPr>
              <a:grpSpLocks noChangeAspect="1"/>
            </p:cNvGrpSpPr>
            <p:nvPr/>
          </p:nvGrpSpPr>
          <p:grpSpPr bwMode="auto">
            <a:xfrm>
              <a:off x="5616" y="9792"/>
              <a:ext cx="726" cy="415"/>
              <a:chOff x="5760" y="6624"/>
              <a:chExt cx="578" cy="330"/>
            </a:xfrm>
          </p:grpSpPr>
          <p:sp>
            <p:nvSpPr>
              <p:cNvPr id="261" name="Oval 365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2" name="Oval 366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3" name="Rectangle 367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4" name="Oval 368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56" name="Group 369"/>
            <p:cNvGrpSpPr>
              <a:grpSpLocks noChangeAspect="1"/>
            </p:cNvGrpSpPr>
            <p:nvPr/>
          </p:nvGrpSpPr>
          <p:grpSpPr bwMode="auto">
            <a:xfrm>
              <a:off x="5616" y="9576"/>
              <a:ext cx="726" cy="415"/>
              <a:chOff x="5760" y="6624"/>
              <a:chExt cx="578" cy="330"/>
            </a:xfrm>
          </p:grpSpPr>
          <p:sp>
            <p:nvSpPr>
              <p:cNvPr id="257" name="Oval 370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8" name="Oval 371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9" name="Rectangle 372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0" name="Oval 373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334" name="Text Box 213"/>
          <p:cNvSpPr txBox="1">
            <a:spLocks noChangeArrowheads="1"/>
          </p:cNvSpPr>
          <p:nvPr/>
        </p:nvSpPr>
        <p:spPr bwMode="auto">
          <a:xfrm>
            <a:off x="7596336" y="2852936"/>
            <a:ext cx="393056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T6</a:t>
            </a:r>
            <a:endParaRPr lang="en-US" sz="1400" dirty="0"/>
          </a:p>
        </p:txBody>
      </p:sp>
      <p:sp>
        <p:nvSpPr>
          <p:cNvPr id="335" name="Line 166"/>
          <p:cNvSpPr>
            <a:spLocks noChangeShapeType="1"/>
          </p:cNvSpPr>
          <p:nvPr/>
        </p:nvSpPr>
        <p:spPr bwMode="auto">
          <a:xfrm flipH="1">
            <a:off x="2627784" y="4005064"/>
            <a:ext cx="324036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45784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981200" y="258763"/>
          <a:ext cx="4008438" cy="2149475"/>
        </p:xfrm>
        <a:graphic>
          <a:graphicData uri="http://schemas.openxmlformats.org/presentationml/2006/ole">
            <p:oleObj spid="_x0000_s3076" name="Document" r:id="rId3" imgW="5564104" imgH="2990071" progId="Word.Document.12">
              <p:embed/>
            </p:oleObj>
          </a:graphicData>
        </a:graphic>
      </p:graphicFrame>
      <p:sp>
        <p:nvSpPr>
          <p:cNvPr id="3" name="Retângulo 2"/>
          <p:cNvSpPr/>
          <p:nvPr/>
        </p:nvSpPr>
        <p:spPr>
          <a:xfrm>
            <a:off x="755576" y="2852936"/>
            <a:ext cx="741682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US" b="1" u="sng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Stage03 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endParaRPr lang="pt-BR" sz="105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="1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Course of Fire Type:</a:t>
            </a:r>
            <a:r>
              <a:rPr lang="en-US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 Short course	</a:t>
            </a:r>
            <a:r>
              <a:rPr lang="en-US" sz="1400" b="1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Percentage of the Match:</a:t>
            </a:r>
            <a:r>
              <a:rPr lang="en-US" sz="1400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 4,0 %</a:t>
            </a:r>
            <a:endParaRPr lang="pt-BR" sz="105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12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en-U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Targets: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06 IPSC Target. </a:t>
            </a:r>
            <a:endParaRPr lang="en-US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Minimum number of rounds: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12</a:t>
            </a:r>
          </a:p>
          <a:p>
            <a:pPr lvl="0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Handgun ready condition: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Loaded and holstered whit empty chamber.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Start position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pt-BR" dirty="0" err="1" smtClean="0"/>
              <a:t>Heels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touching the Start  Line, hands touching the ears protector</a:t>
            </a:r>
          </a:p>
          <a:p>
            <a:pPr lvl="0"/>
            <a:r>
              <a:rPr lang="en-U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Starts: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on audible signal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Procedure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: at the start signal, engage targets in any order.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707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299"/>
          <p:cNvGrpSpPr/>
          <p:nvPr/>
        </p:nvGrpSpPr>
        <p:grpSpPr>
          <a:xfrm>
            <a:off x="6732240" y="836712"/>
            <a:ext cx="216024" cy="648072"/>
            <a:chOff x="8532440" y="5373211"/>
            <a:chExt cx="360040" cy="957261"/>
          </a:xfrm>
          <a:solidFill>
            <a:srgbClr val="FFFF00"/>
          </a:solidFill>
        </p:grpSpPr>
        <p:grpSp>
          <p:nvGrpSpPr>
            <p:cNvPr id="11" name="Group 365"/>
            <p:cNvGrpSpPr>
              <a:grpSpLocks/>
            </p:cNvGrpSpPr>
            <p:nvPr/>
          </p:nvGrpSpPr>
          <p:grpSpPr bwMode="auto">
            <a:xfrm>
              <a:off x="8532440" y="5373211"/>
              <a:ext cx="355478" cy="957261"/>
              <a:chOff x="5403" y="3609"/>
              <a:chExt cx="209" cy="603"/>
            </a:xfrm>
            <a:grpFill/>
          </p:grpSpPr>
          <p:sp>
            <p:nvSpPr>
              <p:cNvPr id="23" name="Oval 67"/>
              <p:cNvSpPr>
                <a:spLocks noChangeArrowheads="1"/>
              </p:cNvSpPr>
              <p:nvPr/>
            </p:nvSpPr>
            <p:spPr bwMode="auto">
              <a:xfrm>
                <a:off x="5403" y="3610"/>
                <a:ext cx="209" cy="209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24" name="Freeform 68"/>
              <p:cNvSpPr>
                <a:spLocks/>
              </p:cNvSpPr>
              <p:nvPr/>
            </p:nvSpPr>
            <p:spPr bwMode="auto">
              <a:xfrm>
                <a:off x="5434" y="3786"/>
                <a:ext cx="148" cy="4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23" y="425"/>
                  </a:cxn>
                  <a:cxn ang="0">
                    <a:pos x="21" y="425"/>
                  </a:cxn>
                  <a:cxn ang="0">
                    <a:pos x="0" y="0"/>
                  </a:cxn>
                </a:cxnLst>
                <a:rect l="0" t="0" r="r" b="b"/>
                <a:pathLst>
                  <a:path w="148" h="426">
                    <a:moveTo>
                      <a:pt x="0" y="0"/>
                    </a:moveTo>
                    <a:lnTo>
                      <a:pt x="147" y="0"/>
                    </a:lnTo>
                    <a:lnTo>
                      <a:pt x="123" y="425"/>
                    </a:lnTo>
                    <a:lnTo>
                      <a:pt x="21" y="425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25" name="Rectangle 70"/>
              <p:cNvSpPr>
                <a:spLocks noChangeArrowheads="1"/>
              </p:cNvSpPr>
              <p:nvPr/>
            </p:nvSpPr>
            <p:spPr bwMode="auto">
              <a:xfrm>
                <a:off x="5437" y="3779"/>
                <a:ext cx="138" cy="1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26" name="Rectangle 71"/>
              <p:cNvSpPr>
                <a:spLocks noChangeArrowheads="1"/>
              </p:cNvSpPr>
              <p:nvPr/>
            </p:nvSpPr>
            <p:spPr bwMode="auto">
              <a:xfrm>
                <a:off x="5469" y="3609"/>
                <a:ext cx="76" cy="19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22" name="Oval 252"/>
            <p:cNvSpPr>
              <a:spLocks noChangeArrowheads="1"/>
            </p:cNvSpPr>
            <p:nvPr/>
          </p:nvSpPr>
          <p:spPr bwMode="auto">
            <a:xfrm>
              <a:off x="8532440" y="5373216"/>
              <a:ext cx="360040" cy="36004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pt-BR"/>
            </a:p>
          </p:txBody>
        </p:sp>
      </p:grpSp>
      <p:grpSp>
        <p:nvGrpSpPr>
          <p:cNvPr id="12" name="Grupo 299"/>
          <p:cNvGrpSpPr/>
          <p:nvPr/>
        </p:nvGrpSpPr>
        <p:grpSpPr>
          <a:xfrm>
            <a:off x="683568" y="476672"/>
            <a:ext cx="288032" cy="792088"/>
            <a:chOff x="8532440" y="5373211"/>
            <a:chExt cx="360040" cy="957261"/>
          </a:xfrm>
          <a:solidFill>
            <a:srgbClr val="FFFF00"/>
          </a:solidFill>
        </p:grpSpPr>
        <p:grpSp>
          <p:nvGrpSpPr>
            <p:cNvPr id="13" name="Group 365"/>
            <p:cNvGrpSpPr>
              <a:grpSpLocks/>
            </p:cNvGrpSpPr>
            <p:nvPr/>
          </p:nvGrpSpPr>
          <p:grpSpPr bwMode="auto">
            <a:xfrm>
              <a:off x="8532440" y="5373211"/>
              <a:ext cx="355478" cy="957261"/>
              <a:chOff x="5403" y="3609"/>
              <a:chExt cx="209" cy="603"/>
            </a:xfrm>
            <a:grpFill/>
          </p:grpSpPr>
          <p:sp>
            <p:nvSpPr>
              <p:cNvPr id="5" name="Oval 67"/>
              <p:cNvSpPr>
                <a:spLocks noChangeArrowheads="1"/>
              </p:cNvSpPr>
              <p:nvPr/>
            </p:nvSpPr>
            <p:spPr bwMode="auto">
              <a:xfrm>
                <a:off x="5403" y="3610"/>
                <a:ext cx="209" cy="209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6" name="Freeform 68"/>
              <p:cNvSpPr>
                <a:spLocks/>
              </p:cNvSpPr>
              <p:nvPr/>
            </p:nvSpPr>
            <p:spPr bwMode="auto">
              <a:xfrm>
                <a:off x="5434" y="3786"/>
                <a:ext cx="148" cy="4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23" y="425"/>
                  </a:cxn>
                  <a:cxn ang="0">
                    <a:pos x="21" y="425"/>
                  </a:cxn>
                  <a:cxn ang="0">
                    <a:pos x="0" y="0"/>
                  </a:cxn>
                </a:cxnLst>
                <a:rect l="0" t="0" r="r" b="b"/>
                <a:pathLst>
                  <a:path w="148" h="426">
                    <a:moveTo>
                      <a:pt x="0" y="0"/>
                    </a:moveTo>
                    <a:lnTo>
                      <a:pt x="147" y="0"/>
                    </a:lnTo>
                    <a:lnTo>
                      <a:pt x="123" y="425"/>
                    </a:lnTo>
                    <a:lnTo>
                      <a:pt x="21" y="425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7" name="Rectangle 70"/>
              <p:cNvSpPr>
                <a:spLocks noChangeArrowheads="1"/>
              </p:cNvSpPr>
              <p:nvPr/>
            </p:nvSpPr>
            <p:spPr bwMode="auto">
              <a:xfrm>
                <a:off x="5437" y="3779"/>
                <a:ext cx="138" cy="1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8" name="Rectangle 71"/>
              <p:cNvSpPr>
                <a:spLocks noChangeArrowheads="1"/>
              </p:cNvSpPr>
              <p:nvPr/>
            </p:nvSpPr>
            <p:spPr bwMode="auto">
              <a:xfrm>
                <a:off x="5469" y="3609"/>
                <a:ext cx="76" cy="19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4" name="Oval 252"/>
            <p:cNvSpPr>
              <a:spLocks noChangeArrowheads="1"/>
            </p:cNvSpPr>
            <p:nvPr/>
          </p:nvSpPr>
          <p:spPr bwMode="auto">
            <a:xfrm>
              <a:off x="8532440" y="5373216"/>
              <a:ext cx="360040" cy="36004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pt-BR"/>
            </a:p>
          </p:txBody>
        </p:sp>
      </p:grpSp>
      <p:grpSp>
        <p:nvGrpSpPr>
          <p:cNvPr id="27" name="Group 289"/>
          <p:cNvGrpSpPr>
            <a:grpSpLocks noChangeAspect="1"/>
          </p:cNvGrpSpPr>
          <p:nvPr/>
        </p:nvGrpSpPr>
        <p:grpSpPr bwMode="auto">
          <a:xfrm>
            <a:off x="4788024" y="1969145"/>
            <a:ext cx="485775" cy="1265237"/>
            <a:chOff x="7536" y="10792"/>
            <a:chExt cx="765" cy="1993"/>
          </a:xfrm>
        </p:grpSpPr>
        <p:grpSp>
          <p:nvGrpSpPr>
            <p:cNvPr id="28" name="Group 290"/>
            <p:cNvGrpSpPr>
              <a:grpSpLocks noChangeAspect="1"/>
            </p:cNvGrpSpPr>
            <p:nvPr/>
          </p:nvGrpSpPr>
          <p:grpSpPr bwMode="auto">
            <a:xfrm>
              <a:off x="7536" y="11200"/>
              <a:ext cx="765" cy="1585"/>
              <a:chOff x="3408" y="5828"/>
              <a:chExt cx="4501" cy="9326"/>
            </a:xfrm>
          </p:grpSpPr>
          <p:grpSp>
            <p:nvGrpSpPr>
              <p:cNvPr id="29" name="Group 291"/>
              <p:cNvGrpSpPr>
                <a:grpSpLocks noChangeAspect="1"/>
              </p:cNvGrpSpPr>
              <p:nvPr/>
            </p:nvGrpSpPr>
            <p:grpSpPr bwMode="auto">
              <a:xfrm>
                <a:off x="3408" y="13614"/>
                <a:ext cx="4501" cy="1540"/>
                <a:chOff x="7285" y="11440"/>
                <a:chExt cx="4501" cy="1540"/>
              </a:xfrm>
            </p:grpSpPr>
            <p:grpSp>
              <p:nvGrpSpPr>
                <p:cNvPr id="30" name="Group 292"/>
                <p:cNvGrpSpPr>
                  <a:grpSpLocks noChangeAspect="1"/>
                </p:cNvGrpSpPr>
                <p:nvPr/>
              </p:nvGrpSpPr>
              <p:grpSpPr bwMode="auto">
                <a:xfrm>
                  <a:off x="7285" y="11560"/>
                  <a:ext cx="1136" cy="1420"/>
                  <a:chOff x="7916" y="7287"/>
                  <a:chExt cx="727" cy="951"/>
                </a:xfrm>
              </p:grpSpPr>
              <p:sp>
                <p:nvSpPr>
                  <p:cNvPr id="3204" name="Freeform 293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205" name="Freeform 294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206 w 129"/>
                      <a:gd name="T5" fmla="*/ 162 h 162"/>
                      <a:gd name="T6" fmla="*/ 206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206" name="Freeform 295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197" name="AutoShape 296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2070"/>
                  <a:ext cx="3266" cy="3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31" name="Group 297"/>
                <p:cNvGrpSpPr>
                  <a:grpSpLocks noChangeAspect="1"/>
                </p:cNvGrpSpPr>
                <p:nvPr/>
              </p:nvGrpSpPr>
              <p:grpSpPr bwMode="auto">
                <a:xfrm>
                  <a:off x="10650" y="11555"/>
                  <a:ext cx="1136" cy="1420"/>
                  <a:chOff x="7916" y="7287"/>
                  <a:chExt cx="727" cy="951"/>
                </a:xfrm>
              </p:grpSpPr>
              <p:sp>
                <p:nvSpPr>
                  <p:cNvPr id="3201" name="Freeform 298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202" name="Freeform 299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206 w 129"/>
                      <a:gd name="T5" fmla="*/ 162 h 162"/>
                      <a:gd name="T6" fmla="*/ 206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203" name="Freeform 300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199" name="AutoShape 301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146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00" name="AutoShape 302"/>
                <p:cNvSpPr>
                  <a:spLocks noChangeAspect="1" noChangeArrowheads="1"/>
                </p:cNvSpPr>
                <p:nvPr/>
              </p:nvSpPr>
              <p:spPr bwMode="auto">
                <a:xfrm>
                  <a:off x="10918" y="1144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3194" name="AutoShape 303"/>
              <p:cNvSpPr>
                <a:spLocks noChangeAspect="1" noChangeArrowheads="1"/>
              </p:cNvSpPr>
              <p:nvPr/>
            </p:nvSpPr>
            <p:spPr bwMode="auto">
              <a:xfrm>
                <a:off x="7070" y="5828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95" name="AutoShape 304"/>
              <p:cNvSpPr>
                <a:spLocks noChangeAspect="1" noChangeArrowheads="1"/>
              </p:cNvSpPr>
              <p:nvPr/>
            </p:nvSpPr>
            <p:spPr bwMode="auto">
              <a:xfrm>
                <a:off x="4093" y="5842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3137" name="Group 305"/>
            <p:cNvGrpSpPr>
              <a:grpSpLocks noChangeAspect="1"/>
            </p:cNvGrpSpPr>
            <p:nvPr/>
          </p:nvGrpSpPr>
          <p:grpSpPr bwMode="auto">
            <a:xfrm>
              <a:off x="7608" y="10792"/>
              <a:ext cx="629" cy="788"/>
              <a:chOff x="1136" y="2130"/>
              <a:chExt cx="9780" cy="12257"/>
            </a:xfrm>
          </p:grpSpPr>
          <p:sp>
            <p:nvSpPr>
              <p:cNvPr id="3189" name="Freeform 306"/>
              <p:cNvSpPr>
                <a:spLocks noChangeAspect="1"/>
              </p:cNvSpPr>
              <p:nvPr/>
            </p:nvSpPr>
            <p:spPr bwMode="auto">
              <a:xfrm>
                <a:off x="1136" y="2130"/>
                <a:ext cx="9780" cy="12257"/>
              </a:xfrm>
              <a:custGeom>
                <a:avLst/>
                <a:gdLst>
                  <a:gd name="T0" fmla="*/ 3240 w 9780"/>
                  <a:gd name="T1" fmla="*/ 17 h 12257"/>
                  <a:gd name="T2" fmla="*/ 6570 w 9780"/>
                  <a:gd name="T3" fmla="*/ 17 h 12257"/>
                  <a:gd name="T4" fmla="*/ 9780 w 9780"/>
                  <a:gd name="T5" fmla="*/ 4007 h 12257"/>
                  <a:gd name="T6" fmla="*/ 9780 w 9780"/>
                  <a:gd name="T7" fmla="*/ 8177 h 12257"/>
                  <a:gd name="T8" fmla="*/ 6570 w 9780"/>
                  <a:gd name="T9" fmla="*/ 12257 h 12257"/>
                  <a:gd name="T10" fmla="*/ 3300 w 9780"/>
                  <a:gd name="T11" fmla="*/ 12257 h 12257"/>
                  <a:gd name="T12" fmla="*/ 30 w 9780"/>
                  <a:gd name="T13" fmla="*/ 8177 h 12257"/>
                  <a:gd name="T14" fmla="*/ 0 w 9780"/>
                  <a:gd name="T15" fmla="*/ 4067 h 12257"/>
                  <a:gd name="T16" fmla="*/ 324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90" name="Freeform 307"/>
              <p:cNvSpPr>
                <a:spLocks noChangeAspect="1"/>
              </p:cNvSpPr>
              <p:nvPr/>
            </p:nvSpPr>
            <p:spPr bwMode="auto">
              <a:xfrm>
                <a:off x="1279" y="2277"/>
                <a:ext cx="9485" cy="11944"/>
              </a:xfrm>
              <a:custGeom>
                <a:avLst/>
                <a:gdLst>
                  <a:gd name="T0" fmla="*/ 2866 w 9780"/>
                  <a:gd name="T1" fmla="*/ 17 h 12257"/>
                  <a:gd name="T2" fmla="*/ 5813 w 9780"/>
                  <a:gd name="T3" fmla="*/ 17 h 12257"/>
                  <a:gd name="T4" fmla="*/ 8653 w 9780"/>
                  <a:gd name="T5" fmla="*/ 3613 h 12257"/>
                  <a:gd name="T6" fmla="*/ 8653 w 9780"/>
                  <a:gd name="T7" fmla="*/ 7374 h 12257"/>
                  <a:gd name="T8" fmla="*/ 5813 w 9780"/>
                  <a:gd name="T9" fmla="*/ 11052 h 12257"/>
                  <a:gd name="T10" fmla="*/ 2918 w 9780"/>
                  <a:gd name="T11" fmla="*/ 11052 h 12257"/>
                  <a:gd name="T12" fmla="*/ 26 w 9780"/>
                  <a:gd name="T13" fmla="*/ 7374 h 12257"/>
                  <a:gd name="T14" fmla="*/ 0 w 9780"/>
                  <a:gd name="T15" fmla="*/ 3667 h 12257"/>
                  <a:gd name="T16" fmla="*/ 2866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91" name="Freeform 308"/>
              <p:cNvSpPr>
                <a:spLocks noChangeAspect="1"/>
              </p:cNvSpPr>
              <p:nvPr/>
            </p:nvSpPr>
            <p:spPr bwMode="auto">
              <a:xfrm>
                <a:off x="2884" y="2297"/>
                <a:ext cx="6300" cy="9420"/>
              </a:xfrm>
              <a:custGeom>
                <a:avLst/>
                <a:gdLst>
                  <a:gd name="T0" fmla="*/ 1560 w 6300"/>
                  <a:gd name="T1" fmla="*/ 0 h 9420"/>
                  <a:gd name="T2" fmla="*/ 4740 w 6300"/>
                  <a:gd name="T3" fmla="*/ 0 h 9420"/>
                  <a:gd name="T4" fmla="*/ 6300 w 6300"/>
                  <a:gd name="T5" fmla="*/ 3990 h 9420"/>
                  <a:gd name="T6" fmla="*/ 6300 w 6300"/>
                  <a:gd name="T7" fmla="*/ 6900 h 9420"/>
                  <a:gd name="T8" fmla="*/ 4200 w 6300"/>
                  <a:gd name="T9" fmla="*/ 9420 h 9420"/>
                  <a:gd name="T10" fmla="*/ 2070 w 6300"/>
                  <a:gd name="T11" fmla="*/ 9420 h 9420"/>
                  <a:gd name="T12" fmla="*/ 0 w 6300"/>
                  <a:gd name="T13" fmla="*/ 6870 h 9420"/>
                  <a:gd name="T14" fmla="*/ 0 w 6300"/>
                  <a:gd name="T15" fmla="*/ 3960 h 9420"/>
                  <a:gd name="T16" fmla="*/ 1560 w 6300"/>
                  <a:gd name="T17" fmla="*/ 0 h 94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00"/>
                  <a:gd name="T28" fmla="*/ 0 h 9420"/>
                  <a:gd name="T29" fmla="*/ 6300 w 6300"/>
                  <a:gd name="T30" fmla="*/ 9420 h 94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00" h="9420">
                    <a:moveTo>
                      <a:pt x="1560" y="0"/>
                    </a:moveTo>
                    <a:lnTo>
                      <a:pt x="4740" y="0"/>
                    </a:lnTo>
                    <a:lnTo>
                      <a:pt x="6300" y="3990"/>
                    </a:lnTo>
                    <a:lnTo>
                      <a:pt x="6300" y="6900"/>
                    </a:lnTo>
                    <a:lnTo>
                      <a:pt x="4200" y="9420"/>
                    </a:lnTo>
                    <a:lnTo>
                      <a:pt x="2070" y="9420"/>
                    </a:lnTo>
                    <a:lnTo>
                      <a:pt x="0" y="6870"/>
                    </a:lnTo>
                    <a:lnTo>
                      <a:pt x="0" y="3960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92" name="Freeform 309"/>
              <p:cNvSpPr>
                <a:spLocks noChangeAspect="1"/>
              </p:cNvSpPr>
              <p:nvPr/>
            </p:nvSpPr>
            <p:spPr bwMode="auto">
              <a:xfrm>
                <a:off x="4496" y="2807"/>
                <a:ext cx="3120" cy="6810"/>
              </a:xfrm>
              <a:custGeom>
                <a:avLst/>
                <a:gdLst>
                  <a:gd name="T0" fmla="*/ 1050 w 3120"/>
                  <a:gd name="T1" fmla="*/ 0 h 6810"/>
                  <a:gd name="T2" fmla="*/ 2100 w 3120"/>
                  <a:gd name="T3" fmla="*/ 0 h 6810"/>
                  <a:gd name="T4" fmla="*/ 3120 w 3120"/>
                  <a:gd name="T5" fmla="*/ 3420 h 6810"/>
                  <a:gd name="T6" fmla="*/ 3120 w 3120"/>
                  <a:gd name="T7" fmla="*/ 5220 h 6810"/>
                  <a:gd name="T8" fmla="*/ 2010 w 3120"/>
                  <a:gd name="T9" fmla="*/ 6810 h 6810"/>
                  <a:gd name="T10" fmla="*/ 1020 w 3120"/>
                  <a:gd name="T11" fmla="*/ 6810 h 6810"/>
                  <a:gd name="T12" fmla="*/ 0 w 3120"/>
                  <a:gd name="T13" fmla="*/ 5190 h 6810"/>
                  <a:gd name="T14" fmla="*/ 0 w 3120"/>
                  <a:gd name="T15" fmla="*/ 3360 h 6810"/>
                  <a:gd name="T16" fmla="*/ 1050 w 3120"/>
                  <a:gd name="T17" fmla="*/ 0 h 68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0"/>
                  <a:gd name="T28" fmla="*/ 0 h 6810"/>
                  <a:gd name="T29" fmla="*/ 3120 w 3120"/>
                  <a:gd name="T30" fmla="*/ 6810 h 68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0" h="6810">
                    <a:moveTo>
                      <a:pt x="1050" y="0"/>
                    </a:moveTo>
                    <a:lnTo>
                      <a:pt x="2100" y="0"/>
                    </a:lnTo>
                    <a:lnTo>
                      <a:pt x="3120" y="3420"/>
                    </a:lnTo>
                    <a:lnTo>
                      <a:pt x="3120" y="5220"/>
                    </a:lnTo>
                    <a:lnTo>
                      <a:pt x="2010" y="6810"/>
                    </a:lnTo>
                    <a:lnTo>
                      <a:pt x="1020" y="6810"/>
                    </a:lnTo>
                    <a:lnTo>
                      <a:pt x="0" y="5190"/>
                    </a:lnTo>
                    <a:lnTo>
                      <a:pt x="0" y="3360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3140" name="Group 315"/>
          <p:cNvGrpSpPr>
            <a:grpSpLocks/>
          </p:cNvGrpSpPr>
          <p:nvPr/>
        </p:nvGrpSpPr>
        <p:grpSpPr bwMode="auto">
          <a:xfrm>
            <a:off x="8028384" y="2420888"/>
            <a:ext cx="400050" cy="590550"/>
            <a:chOff x="6381" y="9364"/>
            <a:chExt cx="629" cy="930"/>
          </a:xfrm>
        </p:grpSpPr>
        <p:grpSp>
          <p:nvGrpSpPr>
            <p:cNvPr id="3141" name="Group 316"/>
            <p:cNvGrpSpPr>
              <a:grpSpLocks noChangeAspect="1"/>
            </p:cNvGrpSpPr>
            <p:nvPr/>
          </p:nvGrpSpPr>
          <p:grpSpPr bwMode="auto">
            <a:xfrm>
              <a:off x="6392" y="9752"/>
              <a:ext cx="607" cy="542"/>
              <a:chOff x="5650" y="10392"/>
              <a:chExt cx="672" cy="600"/>
            </a:xfrm>
          </p:grpSpPr>
          <p:grpSp>
            <p:nvGrpSpPr>
              <p:cNvPr id="3142" name="Group 317"/>
              <p:cNvGrpSpPr>
                <a:grpSpLocks noChangeAspect="1"/>
              </p:cNvGrpSpPr>
              <p:nvPr/>
            </p:nvGrpSpPr>
            <p:grpSpPr bwMode="auto">
              <a:xfrm>
                <a:off x="5650" y="10392"/>
                <a:ext cx="672" cy="600"/>
                <a:chOff x="5650" y="10392"/>
                <a:chExt cx="672" cy="600"/>
              </a:xfrm>
            </p:grpSpPr>
            <p:grpSp>
              <p:nvGrpSpPr>
                <p:cNvPr id="3149" name="Group 318"/>
                <p:cNvGrpSpPr>
                  <a:grpSpLocks noChangeAspect="1"/>
                </p:cNvGrpSpPr>
                <p:nvPr/>
              </p:nvGrpSpPr>
              <p:grpSpPr bwMode="auto">
                <a:xfrm flipV="1">
                  <a:off x="5661" y="10936"/>
                  <a:ext cx="659" cy="56"/>
                  <a:chOff x="5616" y="7200"/>
                  <a:chExt cx="1872" cy="161"/>
                </a:xfrm>
              </p:grpSpPr>
              <p:sp>
                <p:nvSpPr>
                  <p:cNvPr id="3185" name="Rectangle 3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16" y="7200"/>
                    <a:ext cx="1872" cy="113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86" name="Rectangle 3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16" y="7248"/>
                    <a:ext cx="1872" cy="113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150" name="Group 321"/>
                <p:cNvGrpSpPr>
                  <a:grpSpLocks noChangeAspect="1"/>
                </p:cNvGrpSpPr>
                <p:nvPr/>
              </p:nvGrpSpPr>
              <p:grpSpPr bwMode="auto">
                <a:xfrm>
                  <a:off x="6271" y="10392"/>
                  <a:ext cx="51" cy="595"/>
                  <a:chOff x="5661" y="10624"/>
                  <a:chExt cx="51" cy="351"/>
                </a:xfrm>
              </p:grpSpPr>
              <p:sp>
                <p:nvSpPr>
                  <p:cNvPr id="3183" name="Rectangle 322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7" y="10624"/>
                    <a:ext cx="36" cy="306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84" name="Rectangle 323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1" y="10850"/>
                    <a:ext cx="51" cy="125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155" name="Group 324"/>
                <p:cNvGrpSpPr>
                  <a:grpSpLocks noChangeAspect="1"/>
                </p:cNvGrpSpPr>
                <p:nvPr/>
              </p:nvGrpSpPr>
              <p:grpSpPr bwMode="auto">
                <a:xfrm>
                  <a:off x="5650" y="10396"/>
                  <a:ext cx="51" cy="595"/>
                  <a:chOff x="5661" y="10624"/>
                  <a:chExt cx="51" cy="351"/>
                </a:xfrm>
              </p:grpSpPr>
              <p:sp>
                <p:nvSpPr>
                  <p:cNvPr id="3181" name="Rectangle 325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7" y="10624"/>
                    <a:ext cx="36" cy="306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82" name="Rectangle 326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1" y="10850"/>
                    <a:ext cx="51" cy="125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sp>
            <p:nvSpPr>
              <p:cNvPr id="3176" name="Oval 327"/>
              <p:cNvSpPr>
                <a:spLocks noChangeAspect="1" noChangeArrowheads="1"/>
              </p:cNvSpPr>
              <p:nvPr/>
            </p:nvSpPr>
            <p:spPr bwMode="auto">
              <a:xfrm>
                <a:off x="5803" y="10790"/>
                <a:ext cx="360" cy="91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7" name="Rectangle 328"/>
              <p:cNvSpPr>
                <a:spLocks noChangeAspect="1" noChangeArrowheads="1"/>
              </p:cNvSpPr>
              <p:nvPr/>
            </p:nvSpPr>
            <p:spPr bwMode="auto">
              <a:xfrm flipV="1">
                <a:off x="5956" y="10875"/>
                <a:ext cx="51" cy="62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3158" name="Group 329"/>
            <p:cNvGrpSpPr>
              <a:grpSpLocks noChangeAspect="1"/>
            </p:cNvGrpSpPr>
            <p:nvPr/>
          </p:nvGrpSpPr>
          <p:grpSpPr bwMode="auto">
            <a:xfrm>
              <a:off x="6381" y="9364"/>
              <a:ext cx="629" cy="788"/>
              <a:chOff x="1136" y="2130"/>
              <a:chExt cx="9780" cy="12257"/>
            </a:xfrm>
          </p:grpSpPr>
          <p:sp>
            <p:nvSpPr>
              <p:cNvPr id="3171" name="Freeform 330"/>
              <p:cNvSpPr>
                <a:spLocks noChangeAspect="1"/>
              </p:cNvSpPr>
              <p:nvPr/>
            </p:nvSpPr>
            <p:spPr bwMode="auto">
              <a:xfrm>
                <a:off x="1136" y="2130"/>
                <a:ext cx="9780" cy="12257"/>
              </a:xfrm>
              <a:custGeom>
                <a:avLst/>
                <a:gdLst>
                  <a:gd name="T0" fmla="*/ 3240 w 9780"/>
                  <a:gd name="T1" fmla="*/ 17 h 12257"/>
                  <a:gd name="T2" fmla="*/ 6570 w 9780"/>
                  <a:gd name="T3" fmla="*/ 17 h 12257"/>
                  <a:gd name="T4" fmla="*/ 9780 w 9780"/>
                  <a:gd name="T5" fmla="*/ 4007 h 12257"/>
                  <a:gd name="T6" fmla="*/ 9780 w 9780"/>
                  <a:gd name="T7" fmla="*/ 8177 h 12257"/>
                  <a:gd name="T8" fmla="*/ 6570 w 9780"/>
                  <a:gd name="T9" fmla="*/ 12257 h 12257"/>
                  <a:gd name="T10" fmla="*/ 3300 w 9780"/>
                  <a:gd name="T11" fmla="*/ 12257 h 12257"/>
                  <a:gd name="T12" fmla="*/ 30 w 9780"/>
                  <a:gd name="T13" fmla="*/ 8177 h 12257"/>
                  <a:gd name="T14" fmla="*/ 0 w 9780"/>
                  <a:gd name="T15" fmla="*/ 4067 h 12257"/>
                  <a:gd name="T16" fmla="*/ 324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2" name="Freeform 331"/>
              <p:cNvSpPr>
                <a:spLocks noChangeAspect="1"/>
              </p:cNvSpPr>
              <p:nvPr/>
            </p:nvSpPr>
            <p:spPr bwMode="auto">
              <a:xfrm>
                <a:off x="1279" y="2277"/>
                <a:ext cx="9485" cy="11944"/>
              </a:xfrm>
              <a:custGeom>
                <a:avLst/>
                <a:gdLst>
                  <a:gd name="T0" fmla="*/ 2866 w 9780"/>
                  <a:gd name="T1" fmla="*/ 17 h 12257"/>
                  <a:gd name="T2" fmla="*/ 5813 w 9780"/>
                  <a:gd name="T3" fmla="*/ 17 h 12257"/>
                  <a:gd name="T4" fmla="*/ 8653 w 9780"/>
                  <a:gd name="T5" fmla="*/ 3613 h 12257"/>
                  <a:gd name="T6" fmla="*/ 8653 w 9780"/>
                  <a:gd name="T7" fmla="*/ 7374 h 12257"/>
                  <a:gd name="T8" fmla="*/ 5813 w 9780"/>
                  <a:gd name="T9" fmla="*/ 11052 h 12257"/>
                  <a:gd name="T10" fmla="*/ 2918 w 9780"/>
                  <a:gd name="T11" fmla="*/ 11052 h 12257"/>
                  <a:gd name="T12" fmla="*/ 26 w 9780"/>
                  <a:gd name="T13" fmla="*/ 7374 h 12257"/>
                  <a:gd name="T14" fmla="*/ 0 w 9780"/>
                  <a:gd name="T15" fmla="*/ 3667 h 12257"/>
                  <a:gd name="T16" fmla="*/ 2866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3" name="Freeform 332"/>
              <p:cNvSpPr>
                <a:spLocks noChangeAspect="1"/>
              </p:cNvSpPr>
              <p:nvPr/>
            </p:nvSpPr>
            <p:spPr bwMode="auto">
              <a:xfrm>
                <a:off x="2884" y="2297"/>
                <a:ext cx="6300" cy="9420"/>
              </a:xfrm>
              <a:custGeom>
                <a:avLst/>
                <a:gdLst>
                  <a:gd name="T0" fmla="*/ 1560 w 6300"/>
                  <a:gd name="T1" fmla="*/ 0 h 9420"/>
                  <a:gd name="T2" fmla="*/ 4740 w 6300"/>
                  <a:gd name="T3" fmla="*/ 0 h 9420"/>
                  <a:gd name="T4" fmla="*/ 6300 w 6300"/>
                  <a:gd name="T5" fmla="*/ 3990 h 9420"/>
                  <a:gd name="T6" fmla="*/ 6300 w 6300"/>
                  <a:gd name="T7" fmla="*/ 6900 h 9420"/>
                  <a:gd name="T8" fmla="*/ 4200 w 6300"/>
                  <a:gd name="T9" fmla="*/ 9420 h 9420"/>
                  <a:gd name="T10" fmla="*/ 2070 w 6300"/>
                  <a:gd name="T11" fmla="*/ 9420 h 9420"/>
                  <a:gd name="T12" fmla="*/ 0 w 6300"/>
                  <a:gd name="T13" fmla="*/ 6870 h 9420"/>
                  <a:gd name="T14" fmla="*/ 0 w 6300"/>
                  <a:gd name="T15" fmla="*/ 3960 h 9420"/>
                  <a:gd name="T16" fmla="*/ 1560 w 6300"/>
                  <a:gd name="T17" fmla="*/ 0 h 94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00"/>
                  <a:gd name="T28" fmla="*/ 0 h 9420"/>
                  <a:gd name="T29" fmla="*/ 6300 w 6300"/>
                  <a:gd name="T30" fmla="*/ 9420 h 94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00" h="9420">
                    <a:moveTo>
                      <a:pt x="1560" y="0"/>
                    </a:moveTo>
                    <a:lnTo>
                      <a:pt x="4740" y="0"/>
                    </a:lnTo>
                    <a:lnTo>
                      <a:pt x="6300" y="3990"/>
                    </a:lnTo>
                    <a:lnTo>
                      <a:pt x="6300" y="6900"/>
                    </a:lnTo>
                    <a:lnTo>
                      <a:pt x="4200" y="9420"/>
                    </a:lnTo>
                    <a:lnTo>
                      <a:pt x="2070" y="9420"/>
                    </a:lnTo>
                    <a:lnTo>
                      <a:pt x="0" y="6870"/>
                    </a:lnTo>
                    <a:lnTo>
                      <a:pt x="0" y="3960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4" name="Freeform 333"/>
              <p:cNvSpPr>
                <a:spLocks noChangeAspect="1"/>
              </p:cNvSpPr>
              <p:nvPr/>
            </p:nvSpPr>
            <p:spPr bwMode="auto">
              <a:xfrm>
                <a:off x="4496" y="2807"/>
                <a:ext cx="3120" cy="6810"/>
              </a:xfrm>
              <a:custGeom>
                <a:avLst/>
                <a:gdLst>
                  <a:gd name="T0" fmla="*/ 1050 w 3120"/>
                  <a:gd name="T1" fmla="*/ 0 h 6810"/>
                  <a:gd name="T2" fmla="*/ 2100 w 3120"/>
                  <a:gd name="T3" fmla="*/ 0 h 6810"/>
                  <a:gd name="T4" fmla="*/ 3120 w 3120"/>
                  <a:gd name="T5" fmla="*/ 3420 h 6810"/>
                  <a:gd name="T6" fmla="*/ 3120 w 3120"/>
                  <a:gd name="T7" fmla="*/ 5220 h 6810"/>
                  <a:gd name="T8" fmla="*/ 2010 w 3120"/>
                  <a:gd name="T9" fmla="*/ 6810 h 6810"/>
                  <a:gd name="T10" fmla="*/ 1020 w 3120"/>
                  <a:gd name="T11" fmla="*/ 6810 h 6810"/>
                  <a:gd name="T12" fmla="*/ 0 w 3120"/>
                  <a:gd name="T13" fmla="*/ 5190 h 6810"/>
                  <a:gd name="T14" fmla="*/ 0 w 3120"/>
                  <a:gd name="T15" fmla="*/ 3360 h 6810"/>
                  <a:gd name="T16" fmla="*/ 1050 w 3120"/>
                  <a:gd name="T17" fmla="*/ 0 h 68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0"/>
                  <a:gd name="T28" fmla="*/ 0 h 6810"/>
                  <a:gd name="T29" fmla="*/ 3120 w 3120"/>
                  <a:gd name="T30" fmla="*/ 6810 h 68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0" h="6810">
                    <a:moveTo>
                      <a:pt x="1050" y="0"/>
                    </a:moveTo>
                    <a:lnTo>
                      <a:pt x="2100" y="0"/>
                    </a:lnTo>
                    <a:lnTo>
                      <a:pt x="3120" y="3420"/>
                    </a:lnTo>
                    <a:lnTo>
                      <a:pt x="3120" y="5220"/>
                    </a:lnTo>
                    <a:lnTo>
                      <a:pt x="2010" y="6810"/>
                    </a:lnTo>
                    <a:lnTo>
                      <a:pt x="1020" y="6810"/>
                    </a:lnTo>
                    <a:lnTo>
                      <a:pt x="0" y="5190"/>
                    </a:lnTo>
                    <a:lnTo>
                      <a:pt x="0" y="3360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3160" name="Group 289"/>
          <p:cNvGrpSpPr>
            <a:grpSpLocks noChangeAspect="1"/>
          </p:cNvGrpSpPr>
          <p:nvPr/>
        </p:nvGrpSpPr>
        <p:grpSpPr bwMode="auto">
          <a:xfrm>
            <a:off x="5711105" y="1124744"/>
            <a:ext cx="485775" cy="1265237"/>
            <a:chOff x="7536" y="10792"/>
            <a:chExt cx="765" cy="1993"/>
          </a:xfrm>
        </p:grpSpPr>
        <p:grpSp>
          <p:nvGrpSpPr>
            <p:cNvPr id="3169" name="Group 290"/>
            <p:cNvGrpSpPr>
              <a:grpSpLocks noChangeAspect="1"/>
            </p:cNvGrpSpPr>
            <p:nvPr/>
          </p:nvGrpSpPr>
          <p:grpSpPr bwMode="auto">
            <a:xfrm>
              <a:off x="7536" y="11200"/>
              <a:ext cx="765" cy="1585"/>
              <a:chOff x="3408" y="5828"/>
              <a:chExt cx="4501" cy="9326"/>
            </a:xfrm>
          </p:grpSpPr>
          <p:grpSp>
            <p:nvGrpSpPr>
              <p:cNvPr id="3170" name="Group 291"/>
              <p:cNvGrpSpPr>
                <a:grpSpLocks noChangeAspect="1"/>
              </p:cNvGrpSpPr>
              <p:nvPr/>
            </p:nvGrpSpPr>
            <p:grpSpPr bwMode="auto">
              <a:xfrm>
                <a:off x="3408" y="13614"/>
                <a:ext cx="4501" cy="1540"/>
                <a:chOff x="7285" y="11440"/>
                <a:chExt cx="4501" cy="1540"/>
              </a:xfrm>
            </p:grpSpPr>
            <p:grpSp>
              <p:nvGrpSpPr>
                <p:cNvPr id="3175" name="Group 292"/>
                <p:cNvGrpSpPr>
                  <a:grpSpLocks noChangeAspect="1"/>
                </p:cNvGrpSpPr>
                <p:nvPr/>
              </p:nvGrpSpPr>
              <p:grpSpPr bwMode="auto">
                <a:xfrm>
                  <a:off x="7285" y="11560"/>
                  <a:ext cx="1136" cy="1420"/>
                  <a:chOff x="7916" y="7287"/>
                  <a:chExt cx="727" cy="951"/>
                </a:xfrm>
              </p:grpSpPr>
              <p:sp>
                <p:nvSpPr>
                  <p:cNvPr id="3166" name="Freeform 293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67" name="Freeform 294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206 w 129"/>
                      <a:gd name="T5" fmla="*/ 162 h 162"/>
                      <a:gd name="T6" fmla="*/ 206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68" name="Freeform 295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159" name="AutoShape 296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2070"/>
                  <a:ext cx="3266" cy="3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3178" name="Group 297"/>
                <p:cNvGrpSpPr>
                  <a:grpSpLocks noChangeAspect="1"/>
                </p:cNvGrpSpPr>
                <p:nvPr/>
              </p:nvGrpSpPr>
              <p:grpSpPr bwMode="auto">
                <a:xfrm>
                  <a:off x="10650" y="11555"/>
                  <a:ext cx="1136" cy="1420"/>
                  <a:chOff x="7916" y="7287"/>
                  <a:chExt cx="727" cy="951"/>
                </a:xfrm>
              </p:grpSpPr>
              <p:sp>
                <p:nvSpPr>
                  <p:cNvPr id="3163" name="Freeform 298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64" name="Freeform 299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206 w 129"/>
                      <a:gd name="T5" fmla="*/ 162 h 162"/>
                      <a:gd name="T6" fmla="*/ 206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65" name="Freeform 300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161" name="AutoShape 301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146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62" name="AutoShape 302"/>
                <p:cNvSpPr>
                  <a:spLocks noChangeAspect="1" noChangeArrowheads="1"/>
                </p:cNvSpPr>
                <p:nvPr/>
              </p:nvSpPr>
              <p:spPr bwMode="auto">
                <a:xfrm>
                  <a:off x="10918" y="1144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3156" name="AutoShape 303"/>
              <p:cNvSpPr>
                <a:spLocks noChangeAspect="1" noChangeArrowheads="1"/>
              </p:cNvSpPr>
              <p:nvPr/>
            </p:nvSpPr>
            <p:spPr bwMode="auto">
              <a:xfrm>
                <a:off x="7070" y="5828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57" name="AutoShape 304"/>
              <p:cNvSpPr>
                <a:spLocks noChangeAspect="1" noChangeArrowheads="1"/>
              </p:cNvSpPr>
              <p:nvPr/>
            </p:nvSpPr>
            <p:spPr bwMode="auto">
              <a:xfrm>
                <a:off x="4093" y="5842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3179" name="Group 305"/>
            <p:cNvGrpSpPr>
              <a:grpSpLocks noChangeAspect="1"/>
            </p:cNvGrpSpPr>
            <p:nvPr/>
          </p:nvGrpSpPr>
          <p:grpSpPr bwMode="auto">
            <a:xfrm>
              <a:off x="7608" y="10792"/>
              <a:ext cx="629" cy="788"/>
              <a:chOff x="1136" y="2130"/>
              <a:chExt cx="9780" cy="12257"/>
            </a:xfrm>
          </p:grpSpPr>
          <p:sp>
            <p:nvSpPr>
              <p:cNvPr id="3151" name="Freeform 306"/>
              <p:cNvSpPr>
                <a:spLocks noChangeAspect="1"/>
              </p:cNvSpPr>
              <p:nvPr/>
            </p:nvSpPr>
            <p:spPr bwMode="auto">
              <a:xfrm>
                <a:off x="1136" y="2130"/>
                <a:ext cx="9780" cy="12257"/>
              </a:xfrm>
              <a:custGeom>
                <a:avLst/>
                <a:gdLst>
                  <a:gd name="T0" fmla="*/ 3240 w 9780"/>
                  <a:gd name="T1" fmla="*/ 17 h 12257"/>
                  <a:gd name="T2" fmla="*/ 6570 w 9780"/>
                  <a:gd name="T3" fmla="*/ 17 h 12257"/>
                  <a:gd name="T4" fmla="*/ 9780 w 9780"/>
                  <a:gd name="T5" fmla="*/ 4007 h 12257"/>
                  <a:gd name="T6" fmla="*/ 9780 w 9780"/>
                  <a:gd name="T7" fmla="*/ 8177 h 12257"/>
                  <a:gd name="T8" fmla="*/ 6570 w 9780"/>
                  <a:gd name="T9" fmla="*/ 12257 h 12257"/>
                  <a:gd name="T10" fmla="*/ 3300 w 9780"/>
                  <a:gd name="T11" fmla="*/ 12257 h 12257"/>
                  <a:gd name="T12" fmla="*/ 30 w 9780"/>
                  <a:gd name="T13" fmla="*/ 8177 h 12257"/>
                  <a:gd name="T14" fmla="*/ 0 w 9780"/>
                  <a:gd name="T15" fmla="*/ 4067 h 12257"/>
                  <a:gd name="T16" fmla="*/ 324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52" name="Freeform 307"/>
              <p:cNvSpPr>
                <a:spLocks noChangeAspect="1"/>
              </p:cNvSpPr>
              <p:nvPr/>
            </p:nvSpPr>
            <p:spPr bwMode="auto">
              <a:xfrm>
                <a:off x="1279" y="2277"/>
                <a:ext cx="9485" cy="11944"/>
              </a:xfrm>
              <a:custGeom>
                <a:avLst/>
                <a:gdLst>
                  <a:gd name="T0" fmla="*/ 2866 w 9780"/>
                  <a:gd name="T1" fmla="*/ 17 h 12257"/>
                  <a:gd name="T2" fmla="*/ 5813 w 9780"/>
                  <a:gd name="T3" fmla="*/ 17 h 12257"/>
                  <a:gd name="T4" fmla="*/ 8653 w 9780"/>
                  <a:gd name="T5" fmla="*/ 3613 h 12257"/>
                  <a:gd name="T6" fmla="*/ 8653 w 9780"/>
                  <a:gd name="T7" fmla="*/ 7374 h 12257"/>
                  <a:gd name="T8" fmla="*/ 5813 w 9780"/>
                  <a:gd name="T9" fmla="*/ 11052 h 12257"/>
                  <a:gd name="T10" fmla="*/ 2918 w 9780"/>
                  <a:gd name="T11" fmla="*/ 11052 h 12257"/>
                  <a:gd name="T12" fmla="*/ 26 w 9780"/>
                  <a:gd name="T13" fmla="*/ 7374 h 12257"/>
                  <a:gd name="T14" fmla="*/ 0 w 9780"/>
                  <a:gd name="T15" fmla="*/ 3667 h 12257"/>
                  <a:gd name="T16" fmla="*/ 2866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53" name="Freeform 308"/>
              <p:cNvSpPr>
                <a:spLocks noChangeAspect="1"/>
              </p:cNvSpPr>
              <p:nvPr/>
            </p:nvSpPr>
            <p:spPr bwMode="auto">
              <a:xfrm>
                <a:off x="2884" y="2297"/>
                <a:ext cx="6300" cy="9420"/>
              </a:xfrm>
              <a:custGeom>
                <a:avLst/>
                <a:gdLst>
                  <a:gd name="T0" fmla="*/ 1560 w 6300"/>
                  <a:gd name="T1" fmla="*/ 0 h 9420"/>
                  <a:gd name="T2" fmla="*/ 4740 w 6300"/>
                  <a:gd name="T3" fmla="*/ 0 h 9420"/>
                  <a:gd name="T4" fmla="*/ 6300 w 6300"/>
                  <a:gd name="T5" fmla="*/ 3990 h 9420"/>
                  <a:gd name="T6" fmla="*/ 6300 w 6300"/>
                  <a:gd name="T7" fmla="*/ 6900 h 9420"/>
                  <a:gd name="T8" fmla="*/ 4200 w 6300"/>
                  <a:gd name="T9" fmla="*/ 9420 h 9420"/>
                  <a:gd name="T10" fmla="*/ 2070 w 6300"/>
                  <a:gd name="T11" fmla="*/ 9420 h 9420"/>
                  <a:gd name="T12" fmla="*/ 0 w 6300"/>
                  <a:gd name="T13" fmla="*/ 6870 h 9420"/>
                  <a:gd name="T14" fmla="*/ 0 w 6300"/>
                  <a:gd name="T15" fmla="*/ 3960 h 9420"/>
                  <a:gd name="T16" fmla="*/ 1560 w 6300"/>
                  <a:gd name="T17" fmla="*/ 0 h 94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00"/>
                  <a:gd name="T28" fmla="*/ 0 h 9420"/>
                  <a:gd name="T29" fmla="*/ 6300 w 6300"/>
                  <a:gd name="T30" fmla="*/ 9420 h 94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00" h="9420">
                    <a:moveTo>
                      <a:pt x="1560" y="0"/>
                    </a:moveTo>
                    <a:lnTo>
                      <a:pt x="4740" y="0"/>
                    </a:lnTo>
                    <a:lnTo>
                      <a:pt x="6300" y="3990"/>
                    </a:lnTo>
                    <a:lnTo>
                      <a:pt x="6300" y="6900"/>
                    </a:lnTo>
                    <a:lnTo>
                      <a:pt x="4200" y="9420"/>
                    </a:lnTo>
                    <a:lnTo>
                      <a:pt x="2070" y="9420"/>
                    </a:lnTo>
                    <a:lnTo>
                      <a:pt x="0" y="6870"/>
                    </a:lnTo>
                    <a:lnTo>
                      <a:pt x="0" y="3960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54" name="Freeform 309"/>
              <p:cNvSpPr>
                <a:spLocks noChangeAspect="1"/>
              </p:cNvSpPr>
              <p:nvPr/>
            </p:nvSpPr>
            <p:spPr bwMode="auto">
              <a:xfrm>
                <a:off x="4496" y="2807"/>
                <a:ext cx="3120" cy="6810"/>
              </a:xfrm>
              <a:custGeom>
                <a:avLst/>
                <a:gdLst>
                  <a:gd name="T0" fmla="*/ 1050 w 3120"/>
                  <a:gd name="T1" fmla="*/ 0 h 6810"/>
                  <a:gd name="T2" fmla="*/ 2100 w 3120"/>
                  <a:gd name="T3" fmla="*/ 0 h 6810"/>
                  <a:gd name="T4" fmla="*/ 3120 w 3120"/>
                  <a:gd name="T5" fmla="*/ 3420 h 6810"/>
                  <a:gd name="T6" fmla="*/ 3120 w 3120"/>
                  <a:gd name="T7" fmla="*/ 5220 h 6810"/>
                  <a:gd name="T8" fmla="*/ 2010 w 3120"/>
                  <a:gd name="T9" fmla="*/ 6810 h 6810"/>
                  <a:gd name="T10" fmla="*/ 1020 w 3120"/>
                  <a:gd name="T11" fmla="*/ 6810 h 6810"/>
                  <a:gd name="T12" fmla="*/ 0 w 3120"/>
                  <a:gd name="T13" fmla="*/ 5190 h 6810"/>
                  <a:gd name="T14" fmla="*/ 0 w 3120"/>
                  <a:gd name="T15" fmla="*/ 3360 h 6810"/>
                  <a:gd name="T16" fmla="*/ 1050 w 3120"/>
                  <a:gd name="T17" fmla="*/ 0 h 68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0"/>
                  <a:gd name="T28" fmla="*/ 0 h 6810"/>
                  <a:gd name="T29" fmla="*/ 3120 w 3120"/>
                  <a:gd name="T30" fmla="*/ 6810 h 68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0" h="6810">
                    <a:moveTo>
                      <a:pt x="1050" y="0"/>
                    </a:moveTo>
                    <a:lnTo>
                      <a:pt x="2100" y="0"/>
                    </a:lnTo>
                    <a:lnTo>
                      <a:pt x="3120" y="3420"/>
                    </a:lnTo>
                    <a:lnTo>
                      <a:pt x="3120" y="5220"/>
                    </a:lnTo>
                    <a:lnTo>
                      <a:pt x="2010" y="6810"/>
                    </a:lnTo>
                    <a:lnTo>
                      <a:pt x="1020" y="6810"/>
                    </a:lnTo>
                    <a:lnTo>
                      <a:pt x="0" y="5190"/>
                    </a:lnTo>
                    <a:lnTo>
                      <a:pt x="0" y="3360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3180" name="Group 315"/>
          <p:cNvGrpSpPr>
            <a:grpSpLocks/>
          </p:cNvGrpSpPr>
          <p:nvPr/>
        </p:nvGrpSpPr>
        <p:grpSpPr bwMode="auto">
          <a:xfrm>
            <a:off x="7164288" y="1772816"/>
            <a:ext cx="400050" cy="590550"/>
            <a:chOff x="6381" y="9364"/>
            <a:chExt cx="629" cy="930"/>
          </a:xfrm>
        </p:grpSpPr>
        <p:grpSp>
          <p:nvGrpSpPr>
            <p:cNvPr id="3187" name="Group 316"/>
            <p:cNvGrpSpPr>
              <a:grpSpLocks noChangeAspect="1"/>
            </p:cNvGrpSpPr>
            <p:nvPr/>
          </p:nvGrpSpPr>
          <p:grpSpPr bwMode="auto">
            <a:xfrm>
              <a:off x="6392" y="9752"/>
              <a:ext cx="607" cy="542"/>
              <a:chOff x="5650" y="10392"/>
              <a:chExt cx="672" cy="600"/>
            </a:xfrm>
          </p:grpSpPr>
          <p:grpSp>
            <p:nvGrpSpPr>
              <p:cNvPr id="3188" name="Group 317"/>
              <p:cNvGrpSpPr>
                <a:grpSpLocks noChangeAspect="1"/>
              </p:cNvGrpSpPr>
              <p:nvPr/>
            </p:nvGrpSpPr>
            <p:grpSpPr bwMode="auto">
              <a:xfrm>
                <a:off x="5650" y="10392"/>
                <a:ext cx="672" cy="600"/>
                <a:chOff x="5650" y="10392"/>
                <a:chExt cx="672" cy="600"/>
              </a:xfrm>
            </p:grpSpPr>
            <p:grpSp>
              <p:nvGrpSpPr>
                <p:cNvPr id="3193" name="Group 318"/>
                <p:cNvGrpSpPr>
                  <a:grpSpLocks noChangeAspect="1"/>
                </p:cNvGrpSpPr>
                <p:nvPr/>
              </p:nvGrpSpPr>
              <p:grpSpPr bwMode="auto">
                <a:xfrm flipV="1">
                  <a:off x="5661" y="10936"/>
                  <a:ext cx="659" cy="56"/>
                  <a:chOff x="5616" y="7200"/>
                  <a:chExt cx="1872" cy="161"/>
                </a:xfrm>
              </p:grpSpPr>
              <p:sp>
                <p:nvSpPr>
                  <p:cNvPr id="3147" name="Rectangle 3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16" y="7200"/>
                    <a:ext cx="1872" cy="113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48" name="Rectangle 3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16" y="7248"/>
                    <a:ext cx="1872" cy="113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196" name="Group 321"/>
                <p:cNvGrpSpPr>
                  <a:grpSpLocks noChangeAspect="1"/>
                </p:cNvGrpSpPr>
                <p:nvPr/>
              </p:nvGrpSpPr>
              <p:grpSpPr bwMode="auto">
                <a:xfrm>
                  <a:off x="6271" y="10392"/>
                  <a:ext cx="51" cy="595"/>
                  <a:chOff x="5661" y="10624"/>
                  <a:chExt cx="51" cy="351"/>
                </a:xfrm>
              </p:grpSpPr>
              <p:sp>
                <p:nvSpPr>
                  <p:cNvPr id="3145" name="Rectangle 322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7" y="10624"/>
                    <a:ext cx="36" cy="306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46" name="Rectangle 323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1" y="10850"/>
                    <a:ext cx="51" cy="125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3198" name="Group 324"/>
                <p:cNvGrpSpPr>
                  <a:grpSpLocks noChangeAspect="1"/>
                </p:cNvGrpSpPr>
                <p:nvPr/>
              </p:nvGrpSpPr>
              <p:grpSpPr bwMode="auto">
                <a:xfrm>
                  <a:off x="5650" y="10396"/>
                  <a:ext cx="51" cy="595"/>
                  <a:chOff x="5661" y="10624"/>
                  <a:chExt cx="51" cy="351"/>
                </a:xfrm>
              </p:grpSpPr>
              <p:sp>
                <p:nvSpPr>
                  <p:cNvPr id="3143" name="Rectangle 325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7" y="10624"/>
                    <a:ext cx="36" cy="306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144" name="Rectangle 326"/>
                  <p:cNvSpPr>
                    <a:spLocks noChangeAspect="1" noChangeArrowheads="1"/>
                  </p:cNvSpPr>
                  <p:nvPr/>
                </p:nvSpPr>
                <p:spPr bwMode="auto">
                  <a:xfrm flipV="1">
                    <a:off x="5661" y="10850"/>
                    <a:ext cx="51" cy="125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sp>
            <p:nvSpPr>
              <p:cNvPr id="3138" name="Oval 327"/>
              <p:cNvSpPr>
                <a:spLocks noChangeAspect="1" noChangeArrowheads="1"/>
              </p:cNvSpPr>
              <p:nvPr/>
            </p:nvSpPr>
            <p:spPr bwMode="auto">
              <a:xfrm>
                <a:off x="5803" y="10790"/>
                <a:ext cx="360" cy="91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39" name="Rectangle 328"/>
              <p:cNvSpPr>
                <a:spLocks noChangeAspect="1" noChangeArrowheads="1"/>
              </p:cNvSpPr>
              <p:nvPr/>
            </p:nvSpPr>
            <p:spPr bwMode="auto">
              <a:xfrm flipV="1">
                <a:off x="5956" y="10875"/>
                <a:ext cx="51" cy="62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3207" name="Group 329"/>
            <p:cNvGrpSpPr>
              <a:grpSpLocks noChangeAspect="1"/>
            </p:cNvGrpSpPr>
            <p:nvPr/>
          </p:nvGrpSpPr>
          <p:grpSpPr bwMode="auto">
            <a:xfrm>
              <a:off x="6381" y="9364"/>
              <a:ext cx="629" cy="788"/>
              <a:chOff x="1136" y="2130"/>
              <a:chExt cx="9780" cy="12257"/>
            </a:xfrm>
          </p:grpSpPr>
          <p:sp>
            <p:nvSpPr>
              <p:cNvPr id="3133" name="Freeform 330"/>
              <p:cNvSpPr>
                <a:spLocks noChangeAspect="1"/>
              </p:cNvSpPr>
              <p:nvPr/>
            </p:nvSpPr>
            <p:spPr bwMode="auto">
              <a:xfrm>
                <a:off x="1136" y="2130"/>
                <a:ext cx="9780" cy="12257"/>
              </a:xfrm>
              <a:custGeom>
                <a:avLst/>
                <a:gdLst>
                  <a:gd name="T0" fmla="*/ 3240 w 9780"/>
                  <a:gd name="T1" fmla="*/ 17 h 12257"/>
                  <a:gd name="T2" fmla="*/ 6570 w 9780"/>
                  <a:gd name="T3" fmla="*/ 17 h 12257"/>
                  <a:gd name="T4" fmla="*/ 9780 w 9780"/>
                  <a:gd name="T5" fmla="*/ 4007 h 12257"/>
                  <a:gd name="T6" fmla="*/ 9780 w 9780"/>
                  <a:gd name="T7" fmla="*/ 8177 h 12257"/>
                  <a:gd name="T8" fmla="*/ 6570 w 9780"/>
                  <a:gd name="T9" fmla="*/ 12257 h 12257"/>
                  <a:gd name="T10" fmla="*/ 3300 w 9780"/>
                  <a:gd name="T11" fmla="*/ 12257 h 12257"/>
                  <a:gd name="T12" fmla="*/ 30 w 9780"/>
                  <a:gd name="T13" fmla="*/ 8177 h 12257"/>
                  <a:gd name="T14" fmla="*/ 0 w 9780"/>
                  <a:gd name="T15" fmla="*/ 4067 h 12257"/>
                  <a:gd name="T16" fmla="*/ 324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34" name="Freeform 331"/>
              <p:cNvSpPr>
                <a:spLocks noChangeAspect="1"/>
              </p:cNvSpPr>
              <p:nvPr/>
            </p:nvSpPr>
            <p:spPr bwMode="auto">
              <a:xfrm>
                <a:off x="1279" y="2277"/>
                <a:ext cx="9485" cy="11944"/>
              </a:xfrm>
              <a:custGeom>
                <a:avLst/>
                <a:gdLst>
                  <a:gd name="T0" fmla="*/ 2866 w 9780"/>
                  <a:gd name="T1" fmla="*/ 17 h 12257"/>
                  <a:gd name="T2" fmla="*/ 5813 w 9780"/>
                  <a:gd name="T3" fmla="*/ 17 h 12257"/>
                  <a:gd name="T4" fmla="*/ 8653 w 9780"/>
                  <a:gd name="T5" fmla="*/ 3613 h 12257"/>
                  <a:gd name="T6" fmla="*/ 8653 w 9780"/>
                  <a:gd name="T7" fmla="*/ 7374 h 12257"/>
                  <a:gd name="T8" fmla="*/ 5813 w 9780"/>
                  <a:gd name="T9" fmla="*/ 11052 h 12257"/>
                  <a:gd name="T10" fmla="*/ 2918 w 9780"/>
                  <a:gd name="T11" fmla="*/ 11052 h 12257"/>
                  <a:gd name="T12" fmla="*/ 26 w 9780"/>
                  <a:gd name="T13" fmla="*/ 7374 h 12257"/>
                  <a:gd name="T14" fmla="*/ 0 w 9780"/>
                  <a:gd name="T15" fmla="*/ 3667 h 12257"/>
                  <a:gd name="T16" fmla="*/ 2866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35" name="Freeform 332"/>
              <p:cNvSpPr>
                <a:spLocks noChangeAspect="1"/>
              </p:cNvSpPr>
              <p:nvPr/>
            </p:nvSpPr>
            <p:spPr bwMode="auto">
              <a:xfrm>
                <a:off x="2884" y="2297"/>
                <a:ext cx="6300" cy="9420"/>
              </a:xfrm>
              <a:custGeom>
                <a:avLst/>
                <a:gdLst>
                  <a:gd name="T0" fmla="*/ 1560 w 6300"/>
                  <a:gd name="T1" fmla="*/ 0 h 9420"/>
                  <a:gd name="T2" fmla="*/ 4740 w 6300"/>
                  <a:gd name="T3" fmla="*/ 0 h 9420"/>
                  <a:gd name="T4" fmla="*/ 6300 w 6300"/>
                  <a:gd name="T5" fmla="*/ 3990 h 9420"/>
                  <a:gd name="T6" fmla="*/ 6300 w 6300"/>
                  <a:gd name="T7" fmla="*/ 6900 h 9420"/>
                  <a:gd name="T8" fmla="*/ 4200 w 6300"/>
                  <a:gd name="T9" fmla="*/ 9420 h 9420"/>
                  <a:gd name="T10" fmla="*/ 2070 w 6300"/>
                  <a:gd name="T11" fmla="*/ 9420 h 9420"/>
                  <a:gd name="T12" fmla="*/ 0 w 6300"/>
                  <a:gd name="T13" fmla="*/ 6870 h 9420"/>
                  <a:gd name="T14" fmla="*/ 0 w 6300"/>
                  <a:gd name="T15" fmla="*/ 3960 h 9420"/>
                  <a:gd name="T16" fmla="*/ 1560 w 6300"/>
                  <a:gd name="T17" fmla="*/ 0 h 94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00"/>
                  <a:gd name="T28" fmla="*/ 0 h 9420"/>
                  <a:gd name="T29" fmla="*/ 6300 w 6300"/>
                  <a:gd name="T30" fmla="*/ 9420 h 94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00" h="9420">
                    <a:moveTo>
                      <a:pt x="1560" y="0"/>
                    </a:moveTo>
                    <a:lnTo>
                      <a:pt x="4740" y="0"/>
                    </a:lnTo>
                    <a:lnTo>
                      <a:pt x="6300" y="3990"/>
                    </a:lnTo>
                    <a:lnTo>
                      <a:pt x="6300" y="6900"/>
                    </a:lnTo>
                    <a:lnTo>
                      <a:pt x="4200" y="9420"/>
                    </a:lnTo>
                    <a:lnTo>
                      <a:pt x="2070" y="9420"/>
                    </a:lnTo>
                    <a:lnTo>
                      <a:pt x="0" y="6870"/>
                    </a:lnTo>
                    <a:lnTo>
                      <a:pt x="0" y="3960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36" name="Freeform 333"/>
              <p:cNvSpPr>
                <a:spLocks noChangeAspect="1"/>
              </p:cNvSpPr>
              <p:nvPr/>
            </p:nvSpPr>
            <p:spPr bwMode="auto">
              <a:xfrm>
                <a:off x="4496" y="2807"/>
                <a:ext cx="3120" cy="6810"/>
              </a:xfrm>
              <a:custGeom>
                <a:avLst/>
                <a:gdLst>
                  <a:gd name="T0" fmla="*/ 1050 w 3120"/>
                  <a:gd name="T1" fmla="*/ 0 h 6810"/>
                  <a:gd name="T2" fmla="*/ 2100 w 3120"/>
                  <a:gd name="T3" fmla="*/ 0 h 6810"/>
                  <a:gd name="T4" fmla="*/ 3120 w 3120"/>
                  <a:gd name="T5" fmla="*/ 3420 h 6810"/>
                  <a:gd name="T6" fmla="*/ 3120 w 3120"/>
                  <a:gd name="T7" fmla="*/ 5220 h 6810"/>
                  <a:gd name="T8" fmla="*/ 2010 w 3120"/>
                  <a:gd name="T9" fmla="*/ 6810 h 6810"/>
                  <a:gd name="T10" fmla="*/ 1020 w 3120"/>
                  <a:gd name="T11" fmla="*/ 6810 h 6810"/>
                  <a:gd name="T12" fmla="*/ 0 w 3120"/>
                  <a:gd name="T13" fmla="*/ 5190 h 6810"/>
                  <a:gd name="T14" fmla="*/ 0 w 3120"/>
                  <a:gd name="T15" fmla="*/ 3360 h 6810"/>
                  <a:gd name="T16" fmla="*/ 1050 w 3120"/>
                  <a:gd name="T17" fmla="*/ 0 h 68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0"/>
                  <a:gd name="T28" fmla="*/ 0 h 6810"/>
                  <a:gd name="T29" fmla="*/ 3120 w 3120"/>
                  <a:gd name="T30" fmla="*/ 6810 h 68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0" h="6810">
                    <a:moveTo>
                      <a:pt x="1050" y="0"/>
                    </a:moveTo>
                    <a:lnTo>
                      <a:pt x="2100" y="0"/>
                    </a:lnTo>
                    <a:lnTo>
                      <a:pt x="3120" y="3420"/>
                    </a:lnTo>
                    <a:lnTo>
                      <a:pt x="3120" y="5220"/>
                    </a:lnTo>
                    <a:lnTo>
                      <a:pt x="2010" y="6810"/>
                    </a:lnTo>
                    <a:lnTo>
                      <a:pt x="1020" y="6810"/>
                    </a:lnTo>
                    <a:lnTo>
                      <a:pt x="0" y="5190"/>
                    </a:lnTo>
                    <a:lnTo>
                      <a:pt x="0" y="3360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3208" name="Group 310"/>
          <p:cNvGrpSpPr>
            <a:grpSpLocks noChangeAspect="1"/>
          </p:cNvGrpSpPr>
          <p:nvPr/>
        </p:nvGrpSpPr>
        <p:grpSpPr bwMode="auto">
          <a:xfrm>
            <a:off x="7370787" y="1941463"/>
            <a:ext cx="363538" cy="479425"/>
            <a:chOff x="1136" y="2130"/>
            <a:chExt cx="9780" cy="12257"/>
          </a:xfrm>
        </p:grpSpPr>
        <p:sp>
          <p:nvSpPr>
            <p:cNvPr id="3127" name="Freeform 311"/>
            <p:cNvSpPr>
              <a:spLocks noChangeAspect="1"/>
            </p:cNvSpPr>
            <p:nvPr/>
          </p:nvSpPr>
          <p:spPr bwMode="auto">
            <a:xfrm>
              <a:off x="1136" y="2130"/>
              <a:ext cx="9780" cy="12257"/>
            </a:xfrm>
            <a:custGeom>
              <a:avLst/>
              <a:gdLst>
                <a:gd name="T0" fmla="*/ 3240 w 9780"/>
                <a:gd name="T1" fmla="*/ 17 h 12257"/>
                <a:gd name="T2" fmla="*/ 6570 w 9780"/>
                <a:gd name="T3" fmla="*/ 17 h 12257"/>
                <a:gd name="T4" fmla="*/ 9780 w 9780"/>
                <a:gd name="T5" fmla="*/ 4007 h 12257"/>
                <a:gd name="T6" fmla="*/ 9780 w 9780"/>
                <a:gd name="T7" fmla="*/ 8177 h 12257"/>
                <a:gd name="T8" fmla="*/ 6570 w 9780"/>
                <a:gd name="T9" fmla="*/ 12257 h 12257"/>
                <a:gd name="T10" fmla="*/ 3300 w 9780"/>
                <a:gd name="T11" fmla="*/ 12257 h 12257"/>
                <a:gd name="T12" fmla="*/ 30 w 9780"/>
                <a:gd name="T13" fmla="*/ 8177 h 12257"/>
                <a:gd name="T14" fmla="*/ 0 w 9780"/>
                <a:gd name="T15" fmla="*/ 4067 h 12257"/>
                <a:gd name="T16" fmla="*/ 3240 w 9780"/>
                <a:gd name="T17" fmla="*/ 17 h 122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80"/>
                <a:gd name="T28" fmla="*/ 0 h 12257"/>
                <a:gd name="T29" fmla="*/ 9780 w 9780"/>
                <a:gd name="T30" fmla="*/ 12257 h 122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80" h="12257">
                  <a:moveTo>
                    <a:pt x="3240" y="17"/>
                  </a:moveTo>
                  <a:cubicBezTo>
                    <a:pt x="4358" y="0"/>
                    <a:pt x="5456" y="17"/>
                    <a:pt x="6570" y="17"/>
                  </a:cubicBezTo>
                  <a:lnTo>
                    <a:pt x="9780" y="4007"/>
                  </a:lnTo>
                  <a:lnTo>
                    <a:pt x="9780" y="8177"/>
                  </a:lnTo>
                  <a:lnTo>
                    <a:pt x="6570" y="12257"/>
                  </a:lnTo>
                  <a:lnTo>
                    <a:pt x="3300" y="12257"/>
                  </a:lnTo>
                  <a:lnTo>
                    <a:pt x="30" y="8177"/>
                  </a:lnTo>
                  <a:lnTo>
                    <a:pt x="0" y="4067"/>
                  </a:lnTo>
                  <a:lnTo>
                    <a:pt x="3240" y="1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28" name="Freeform 312"/>
            <p:cNvSpPr>
              <a:spLocks noChangeAspect="1"/>
            </p:cNvSpPr>
            <p:nvPr/>
          </p:nvSpPr>
          <p:spPr bwMode="auto">
            <a:xfrm>
              <a:off x="1279" y="2277"/>
              <a:ext cx="9485" cy="11944"/>
            </a:xfrm>
            <a:custGeom>
              <a:avLst/>
              <a:gdLst>
                <a:gd name="T0" fmla="*/ 2866 w 9780"/>
                <a:gd name="T1" fmla="*/ 17 h 12257"/>
                <a:gd name="T2" fmla="*/ 5813 w 9780"/>
                <a:gd name="T3" fmla="*/ 17 h 12257"/>
                <a:gd name="T4" fmla="*/ 8653 w 9780"/>
                <a:gd name="T5" fmla="*/ 3613 h 12257"/>
                <a:gd name="T6" fmla="*/ 8653 w 9780"/>
                <a:gd name="T7" fmla="*/ 7374 h 12257"/>
                <a:gd name="T8" fmla="*/ 5813 w 9780"/>
                <a:gd name="T9" fmla="*/ 11052 h 12257"/>
                <a:gd name="T10" fmla="*/ 2918 w 9780"/>
                <a:gd name="T11" fmla="*/ 11052 h 12257"/>
                <a:gd name="T12" fmla="*/ 26 w 9780"/>
                <a:gd name="T13" fmla="*/ 7374 h 12257"/>
                <a:gd name="T14" fmla="*/ 0 w 9780"/>
                <a:gd name="T15" fmla="*/ 3667 h 12257"/>
                <a:gd name="T16" fmla="*/ 2866 w 9780"/>
                <a:gd name="T17" fmla="*/ 17 h 122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80"/>
                <a:gd name="T28" fmla="*/ 0 h 12257"/>
                <a:gd name="T29" fmla="*/ 9780 w 9780"/>
                <a:gd name="T30" fmla="*/ 12257 h 122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80" h="12257">
                  <a:moveTo>
                    <a:pt x="3240" y="17"/>
                  </a:moveTo>
                  <a:cubicBezTo>
                    <a:pt x="4358" y="0"/>
                    <a:pt x="5456" y="17"/>
                    <a:pt x="6570" y="17"/>
                  </a:cubicBezTo>
                  <a:lnTo>
                    <a:pt x="9780" y="4007"/>
                  </a:lnTo>
                  <a:lnTo>
                    <a:pt x="9780" y="8177"/>
                  </a:lnTo>
                  <a:lnTo>
                    <a:pt x="6570" y="12257"/>
                  </a:lnTo>
                  <a:lnTo>
                    <a:pt x="3300" y="12257"/>
                  </a:lnTo>
                  <a:lnTo>
                    <a:pt x="30" y="8177"/>
                  </a:lnTo>
                  <a:lnTo>
                    <a:pt x="0" y="4067"/>
                  </a:lnTo>
                  <a:lnTo>
                    <a:pt x="3240" y="1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29" name="Freeform 313"/>
            <p:cNvSpPr>
              <a:spLocks noChangeAspect="1"/>
            </p:cNvSpPr>
            <p:nvPr/>
          </p:nvSpPr>
          <p:spPr bwMode="auto">
            <a:xfrm>
              <a:off x="2884" y="2297"/>
              <a:ext cx="6300" cy="9420"/>
            </a:xfrm>
            <a:custGeom>
              <a:avLst/>
              <a:gdLst>
                <a:gd name="T0" fmla="*/ 1560 w 6300"/>
                <a:gd name="T1" fmla="*/ 0 h 9420"/>
                <a:gd name="T2" fmla="*/ 4740 w 6300"/>
                <a:gd name="T3" fmla="*/ 0 h 9420"/>
                <a:gd name="T4" fmla="*/ 6300 w 6300"/>
                <a:gd name="T5" fmla="*/ 3990 h 9420"/>
                <a:gd name="T6" fmla="*/ 6300 w 6300"/>
                <a:gd name="T7" fmla="*/ 6900 h 9420"/>
                <a:gd name="T8" fmla="*/ 4200 w 6300"/>
                <a:gd name="T9" fmla="*/ 9420 h 9420"/>
                <a:gd name="T10" fmla="*/ 2070 w 6300"/>
                <a:gd name="T11" fmla="*/ 9420 h 9420"/>
                <a:gd name="T12" fmla="*/ 0 w 6300"/>
                <a:gd name="T13" fmla="*/ 6870 h 9420"/>
                <a:gd name="T14" fmla="*/ 0 w 6300"/>
                <a:gd name="T15" fmla="*/ 3960 h 9420"/>
                <a:gd name="T16" fmla="*/ 1560 w 6300"/>
                <a:gd name="T17" fmla="*/ 0 h 94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00"/>
                <a:gd name="T28" fmla="*/ 0 h 9420"/>
                <a:gd name="T29" fmla="*/ 6300 w 6300"/>
                <a:gd name="T30" fmla="*/ 9420 h 94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00" h="9420">
                  <a:moveTo>
                    <a:pt x="1560" y="0"/>
                  </a:moveTo>
                  <a:lnTo>
                    <a:pt x="4740" y="0"/>
                  </a:lnTo>
                  <a:lnTo>
                    <a:pt x="6300" y="3990"/>
                  </a:lnTo>
                  <a:lnTo>
                    <a:pt x="6300" y="6900"/>
                  </a:lnTo>
                  <a:lnTo>
                    <a:pt x="4200" y="9420"/>
                  </a:lnTo>
                  <a:lnTo>
                    <a:pt x="2070" y="9420"/>
                  </a:lnTo>
                  <a:lnTo>
                    <a:pt x="0" y="6870"/>
                  </a:lnTo>
                  <a:lnTo>
                    <a:pt x="0" y="3960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30" name="Freeform 314"/>
            <p:cNvSpPr>
              <a:spLocks noChangeAspect="1"/>
            </p:cNvSpPr>
            <p:nvPr/>
          </p:nvSpPr>
          <p:spPr bwMode="auto">
            <a:xfrm>
              <a:off x="4496" y="2807"/>
              <a:ext cx="3120" cy="6810"/>
            </a:xfrm>
            <a:custGeom>
              <a:avLst/>
              <a:gdLst>
                <a:gd name="T0" fmla="*/ 1050 w 3120"/>
                <a:gd name="T1" fmla="*/ 0 h 6810"/>
                <a:gd name="T2" fmla="*/ 2100 w 3120"/>
                <a:gd name="T3" fmla="*/ 0 h 6810"/>
                <a:gd name="T4" fmla="*/ 3120 w 3120"/>
                <a:gd name="T5" fmla="*/ 3420 h 6810"/>
                <a:gd name="T6" fmla="*/ 3120 w 3120"/>
                <a:gd name="T7" fmla="*/ 5220 h 6810"/>
                <a:gd name="T8" fmla="*/ 2010 w 3120"/>
                <a:gd name="T9" fmla="*/ 6810 h 6810"/>
                <a:gd name="T10" fmla="*/ 1020 w 3120"/>
                <a:gd name="T11" fmla="*/ 6810 h 6810"/>
                <a:gd name="T12" fmla="*/ 0 w 3120"/>
                <a:gd name="T13" fmla="*/ 5190 h 6810"/>
                <a:gd name="T14" fmla="*/ 0 w 3120"/>
                <a:gd name="T15" fmla="*/ 3360 h 6810"/>
                <a:gd name="T16" fmla="*/ 1050 w 3120"/>
                <a:gd name="T17" fmla="*/ 0 h 68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20"/>
                <a:gd name="T28" fmla="*/ 0 h 6810"/>
                <a:gd name="T29" fmla="*/ 3120 w 3120"/>
                <a:gd name="T30" fmla="*/ 6810 h 68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20" h="6810">
                  <a:moveTo>
                    <a:pt x="1050" y="0"/>
                  </a:moveTo>
                  <a:lnTo>
                    <a:pt x="2100" y="0"/>
                  </a:lnTo>
                  <a:lnTo>
                    <a:pt x="3120" y="3420"/>
                  </a:lnTo>
                  <a:lnTo>
                    <a:pt x="3120" y="5220"/>
                  </a:lnTo>
                  <a:lnTo>
                    <a:pt x="2010" y="6810"/>
                  </a:lnTo>
                  <a:lnTo>
                    <a:pt x="1020" y="6810"/>
                  </a:lnTo>
                  <a:lnTo>
                    <a:pt x="0" y="5190"/>
                  </a:lnTo>
                  <a:lnTo>
                    <a:pt x="0" y="336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213" name="Group 310"/>
          <p:cNvGrpSpPr>
            <a:grpSpLocks noChangeAspect="1"/>
          </p:cNvGrpSpPr>
          <p:nvPr/>
        </p:nvGrpSpPr>
        <p:grpSpPr bwMode="auto">
          <a:xfrm>
            <a:off x="4667250" y="2140793"/>
            <a:ext cx="363538" cy="479425"/>
            <a:chOff x="1136" y="2130"/>
            <a:chExt cx="9780" cy="12257"/>
          </a:xfrm>
        </p:grpSpPr>
        <p:sp>
          <p:nvSpPr>
            <p:cNvPr id="3119" name="Freeform 311"/>
            <p:cNvSpPr>
              <a:spLocks noChangeAspect="1"/>
            </p:cNvSpPr>
            <p:nvPr/>
          </p:nvSpPr>
          <p:spPr bwMode="auto">
            <a:xfrm>
              <a:off x="1136" y="2130"/>
              <a:ext cx="9780" cy="12257"/>
            </a:xfrm>
            <a:custGeom>
              <a:avLst/>
              <a:gdLst>
                <a:gd name="T0" fmla="*/ 3240 w 9780"/>
                <a:gd name="T1" fmla="*/ 17 h 12257"/>
                <a:gd name="T2" fmla="*/ 6570 w 9780"/>
                <a:gd name="T3" fmla="*/ 17 h 12257"/>
                <a:gd name="T4" fmla="*/ 9780 w 9780"/>
                <a:gd name="T5" fmla="*/ 4007 h 12257"/>
                <a:gd name="T6" fmla="*/ 9780 w 9780"/>
                <a:gd name="T7" fmla="*/ 8177 h 12257"/>
                <a:gd name="T8" fmla="*/ 6570 w 9780"/>
                <a:gd name="T9" fmla="*/ 12257 h 12257"/>
                <a:gd name="T10" fmla="*/ 3300 w 9780"/>
                <a:gd name="T11" fmla="*/ 12257 h 12257"/>
                <a:gd name="T12" fmla="*/ 30 w 9780"/>
                <a:gd name="T13" fmla="*/ 8177 h 12257"/>
                <a:gd name="T14" fmla="*/ 0 w 9780"/>
                <a:gd name="T15" fmla="*/ 4067 h 12257"/>
                <a:gd name="T16" fmla="*/ 3240 w 9780"/>
                <a:gd name="T17" fmla="*/ 17 h 122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80"/>
                <a:gd name="T28" fmla="*/ 0 h 12257"/>
                <a:gd name="T29" fmla="*/ 9780 w 9780"/>
                <a:gd name="T30" fmla="*/ 12257 h 122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80" h="12257">
                  <a:moveTo>
                    <a:pt x="3240" y="17"/>
                  </a:moveTo>
                  <a:cubicBezTo>
                    <a:pt x="4358" y="0"/>
                    <a:pt x="5456" y="17"/>
                    <a:pt x="6570" y="17"/>
                  </a:cubicBezTo>
                  <a:lnTo>
                    <a:pt x="9780" y="4007"/>
                  </a:lnTo>
                  <a:lnTo>
                    <a:pt x="9780" y="8177"/>
                  </a:lnTo>
                  <a:lnTo>
                    <a:pt x="6570" y="12257"/>
                  </a:lnTo>
                  <a:lnTo>
                    <a:pt x="3300" y="12257"/>
                  </a:lnTo>
                  <a:lnTo>
                    <a:pt x="30" y="8177"/>
                  </a:lnTo>
                  <a:lnTo>
                    <a:pt x="0" y="4067"/>
                  </a:lnTo>
                  <a:lnTo>
                    <a:pt x="3240" y="1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20" name="Freeform 312"/>
            <p:cNvSpPr>
              <a:spLocks noChangeAspect="1"/>
            </p:cNvSpPr>
            <p:nvPr/>
          </p:nvSpPr>
          <p:spPr bwMode="auto">
            <a:xfrm>
              <a:off x="1279" y="2277"/>
              <a:ext cx="9485" cy="11944"/>
            </a:xfrm>
            <a:custGeom>
              <a:avLst/>
              <a:gdLst>
                <a:gd name="T0" fmla="*/ 2866 w 9780"/>
                <a:gd name="T1" fmla="*/ 17 h 12257"/>
                <a:gd name="T2" fmla="*/ 5813 w 9780"/>
                <a:gd name="T3" fmla="*/ 17 h 12257"/>
                <a:gd name="T4" fmla="*/ 8653 w 9780"/>
                <a:gd name="T5" fmla="*/ 3613 h 12257"/>
                <a:gd name="T6" fmla="*/ 8653 w 9780"/>
                <a:gd name="T7" fmla="*/ 7374 h 12257"/>
                <a:gd name="T8" fmla="*/ 5813 w 9780"/>
                <a:gd name="T9" fmla="*/ 11052 h 12257"/>
                <a:gd name="T10" fmla="*/ 2918 w 9780"/>
                <a:gd name="T11" fmla="*/ 11052 h 12257"/>
                <a:gd name="T12" fmla="*/ 26 w 9780"/>
                <a:gd name="T13" fmla="*/ 7374 h 12257"/>
                <a:gd name="T14" fmla="*/ 0 w 9780"/>
                <a:gd name="T15" fmla="*/ 3667 h 12257"/>
                <a:gd name="T16" fmla="*/ 2866 w 9780"/>
                <a:gd name="T17" fmla="*/ 17 h 122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80"/>
                <a:gd name="T28" fmla="*/ 0 h 12257"/>
                <a:gd name="T29" fmla="*/ 9780 w 9780"/>
                <a:gd name="T30" fmla="*/ 12257 h 122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80" h="12257">
                  <a:moveTo>
                    <a:pt x="3240" y="17"/>
                  </a:moveTo>
                  <a:cubicBezTo>
                    <a:pt x="4358" y="0"/>
                    <a:pt x="5456" y="17"/>
                    <a:pt x="6570" y="17"/>
                  </a:cubicBezTo>
                  <a:lnTo>
                    <a:pt x="9780" y="4007"/>
                  </a:lnTo>
                  <a:lnTo>
                    <a:pt x="9780" y="8177"/>
                  </a:lnTo>
                  <a:lnTo>
                    <a:pt x="6570" y="12257"/>
                  </a:lnTo>
                  <a:lnTo>
                    <a:pt x="3300" y="12257"/>
                  </a:lnTo>
                  <a:lnTo>
                    <a:pt x="30" y="8177"/>
                  </a:lnTo>
                  <a:lnTo>
                    <a:pt x="0" y="4067"/>
                  </a:lnTo>
                  <a:lnTo>
                    <a:pt x="3240" y="1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21" name="Freeform 313"/>
            <p:cNvSpPr>
              <a:spLocks noChangeAspect="1"/>
            </p:cNvSpPr>
            <p:nvPr/>
          </p:nvSpPr>
          <p:spPr bwMode="auto">
            <a:xfrm>
              <a:off x="2884" y="2297"/>
              <a:ext cx="6300" cy="9420"/>
            </a:xfrm>
            <a:custGeom>
              <a:avLst/>
              <a:gdLst>
                <a:gd name="T0" fmla="*/ 1560 w 6300"/>
                <a:gd name="T1" fmla="*/ 0 h 9420"/>
                <a:gd name="T2" fmla="*/ 4740 w 6300"/>
                <a:gd name="T3" fmla="*/ 0 h 9420"/>
                <a:gd name="T4" fmla="*/ 6300 w 6300"/>
                <a:gd name="T5" fmla="*/ 3990 h 9420"/>
                <a:gd name="T6" fmla="*/ 6300 w 6300"/>
                <a:gd name="T7" fmla="*/ 6900 h 9420"/>
                <a:gd name="T8" fmla="*/ 4200 w 6300"/>
                <a:gd name="T9" fmla="*/ 9420 h 9420"/>
                <a:gd name="T10" fmla="*/ 2070 w 6300"/>
                <a:gd name="T11" fmla="*/ 9420 h 9420"/>
                <a:gd name="T12" fmla="*/ 0 w 6300"/>
                <a:gd name="T13" fmla="*/ 6870 h 9420"/>
                <a:gd name="T14" fmla="*/ 0 w 6300"/>
                <a:gd name="T15" fmla="*/ 3960 h 9420"/>
                <a:gd name="T16" fmla="*/ 1560 w 6300"/>
                <a:gd name="T17" fmla="*/ 0 h 94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00"/>
                <a:gd name="T28" fmla="*/ 0 h 9420"/>
                <a:gd name="T29" fmla="*/ 6300 w 6300"/>
                <a:gd name="T30" fmla="*/ 9420 h 94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00" h="9420">
                  <a:moveTo>
                    <a:pt x="1560" y="0"/>
                  </a:moveTo>
                  <a:lnTo>
                    <a:pt x="4740" y="0"/>
                  </a:lnTo>
                  <a:lnTo>
                    <a:pt x="6300" y="3990"/>
                  </a:lnTo>
                  <a:lnTo>
                    <a:pt x="6300" y="6900"/>
                  </a:lnTo>
                  <a:lnTo>
                    <a:pt x="4200" y="9420"/>
                  </a:lnTo>
                  <a:lnTo>
                    <a:pt x="2070" y="9420"/>
                  </a:lnTo>
                  <a:lnTo>
                    <a:pt x="0" y="6870"/>
                  </a:lnTo>
                  <a:lnTo>
                    <a:pt x="0" y="3960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22" name="Freeform 314"/>
            <p:cNvSpPr>
              <a:spLocks noChangeAspect="1"/>
            </p:cNvSpPr>
            <p:nvPr/>
          </p:nvSpPr>
          <p:spPr bwMode="auto">
            <a:xfrm>
              <a:off x="4496" y="2807"/>
              <a:ext cx="3120" cy="6810"/>
            </a:xfrm>
            <a:custGeom>
              <a:avLst/>
              <a:gdLst>
                <a:gd name="T0" fmla="*/ 1050 w 3120"/>
                <a:gd name="T1" fmla="*/ 0 h 6810"/>
                <a:gd name="T2" fmla="*/ 2100 w 3120"/>
                <a:gd name="T3" fmla="*/ 0 h 6810"/>
                <a:gd name="T4" fmla="*/ 3120 w 3120"/>
                <a:gd name="T5" fmla="*/ 3420 h 6810"/>
                <a:gd name="T6" fmla="*/ 3120 w 3120"/>
                <a:gd name="T7" fmla="*/ 5220 h 6810"/>
                <a:gd name="T8" fmla="*/ 2010 w 3120"/>
                <a:gd name="T9" fmla="*/ 6810 h 6810"/>
                <a:gd name="T10" fmla="*/ 1020 w 3120"/>
                <a:gd name="T11" fmla="*/ 6810 h 6810"/>
                <a:gd name="T12" fmla="*/ 0 w 3120"/>
                <a:gd name="T13" fmla="*/ 5190 h 6810"/>
                <a:gd name="T14" fmla="*/ 0 w 3120"/>
                <a:gd name="T15" fmla="*/ 3360 h 6810"/>
                <a:gd name="T16" fmla="*/ 1050 w 3120"/>
                <a:gd name="T17" fmla="*/ 0 h 68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20"/>
                <a:gd name="T28" fmla="*/ 0 h 6810"/>
                <a:gd name="T29" fmla="*/ 3120 w 3120"/>
                <a:gd name="T30" fmla="*/ 6810 h 68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20" h="6810">
                  <a:moveTo>
                    <a:pt x="1050" y="0"/>
                  </a:moveTo>
                  <a:lnTo>
                    <a:pt x="2100" y="0"/>
                  </a:lnTo>
                  <a:lnTo>
                    <a:pt x="3120" y="3420"/>
                  </a:lnTo>
                  <a:lnTo>
                    <a:pt x="3120" y="5220"/>
                  </a:lnTo>
                  <a:lnTo>
                    <a:pt x="2010" y="6810"/>
                  </a:lnTo>
                  <a:lnTo>
                    <a:pt x="1020" y="6810"/>
                  </a:lnTo>
                  <a:lnTo>
                    <a:pt x="0" y="5190"/>
                  </a:lnTo>
                  <a:lnTo>
                    <a:pt x="0" y="336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086" name="Line 166"/>
          <p:cNvSpPr>
            <a:spLocks noChangeShapeType="1"/>
          </p:cNvSpPr>
          <p:nvPr/>
        </p:nvSpPr>
        <p:spPr bwMode="auto">
          <a:xfrm flipH="1" flipV="1">
            <a:off x="6661150" y="4870450"/>
            <a:ext cx="1128713" cy="1111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7" name="Line 166"/>
          <p:cNvSpPr>
            <a:spLocks noChangeShapeType="1"/>
          </p:cNvSpPr>
          <p:nvPr/>
        </p:nvSpPr>
        <p:spPr bwMode="auto">
          <a:xfrm flipH="1" flipV="1">
            <a:off x="2339752" y="4581128"/>
            <a:ext cx="554446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8" name="CaixaDeTexto 139"/>
          <p:cNvSpPr txBox="1">
            <a:spLocks noChangeArrowheads="1"/>
          </p:cNvSpPr>
          <p:nvPr/>
        </p:nvSpPr>
        <p:spPr bwMode="auto">
          <a:xfrm>
            <a:off x="6732588" y="4797425"/>
            <a:ext cx="1063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Start </a:t>
            </a:r>
            <a:r>
              <a:rPr lang="pt-BR" dirty="0" err="1"/>
              <a:t>Line</a:t>
            </a:r>
            <a:endParaRPr lang="pt-BR" dirty="0"/>
          </a:p>
        </p:txBody>
      </p:sp>
      <p:sp>
        <p:nvSpPr>
          <p:cNvPr id="3090" name="Freeform 336" descr="10%"/>
          <p:cNvSpPr>
            <a:spLocks/>
          </p:cNvSpPr>
          <p:nvPr/>
        </p:nvSpPr>
        <p:spPr bwMode="auto">
          <a:xfrm>
            <a:off x="3276600" y="476250"/>
            <a:ext cx="381000" cy="4114800"/>
          </a:xfrm>
          <a:custGeom>
            <a:avLst/>
            <a:gdLst>
              <a:gd name="T0" fmla="*/ 0 w 240"/>
              <a:gd name="T1" fmla="*/ 2147483647 h 2592"/>
              <a:gd name="T2" fmla="*/ 0 w 240"/>
              <a:gd name="T3" fmla="*/ 2147483647 h 2592"/>
              <a:gd name="T4" fmla="*/ 2147483647 w 240"/>
              <a:gd name="T5" fmla="*/ 2147483647 h 2592"/>
              <a:gd name="T6" fmla="*/ 2147483647 w 240"/>
              <a:gd name="T7" fmla="*/ 0 h 2592"/>
              <a:gd name="T8" fmla="*/ 0 w 240"/>
              <a:gd name="T9" fmla="*/ 2147483647 h 2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2592"/>
              <a:gd name="T17" fmla="*/ 240 w 240"/>
              <a:gd name="T18" fmla="*/ 2592 h 25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2592">
                <a:moveTo>
                  <a:pt x="0" y="672"/>
                </a:moveTo>
                <a:lnTo>
                  <a:pt x="0" y="2592"/>
                </a:lnTo>
                <a:lnTo>
                  <a:pt x="240" y="1776"/>
                </a:lnTo>
                <a:lnTo>
                  <a:pt x="240" y="0"/>
                </a:lnTo>
                <a:lnTo>
                  <a:pt x="0" y="672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91" name="Line 166"/>
          <p:cNvSpPr>
            <a:spLocks noChangeShapeType="1"/>
          </p:cNvSpPr>
          <p:nvPr/>
        </p:nvSpPr>
        <p:spPr bwMode="auto">
          <a:xfrm>
            <a:off x="827088" y="1268413"/>
            <a:ext cx="1512664" cy="3312715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92" name="Line 166"/>
          <p:cNvSpPr>
            <a:spLocks noChangeShapeType="1"/>
          </p:cNvSpPr>
          <p:nvPr/>
        </p:nvSpPr>
        <p:spPr bwMode="auto">
          <a:xfrm flipH="1">
            <a:off x="6875463" y="1700213"/>
            <a:ext cx="0" cy="2867025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93" name="Text Box 213"/>
          <p:cNvSpPr txBox="1">
            <a:spLocks noChangeArrowheads="1"/>
          </p:cNvSpPr>
          <p:nvPr/>
        </p:nvSpPr>
        <p:spPr bwMode="auto">
          <a:xfrm>
            <a:off x="4871393" y="1681063"/>
            <a:ext cx="4206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T1</a:t>
            </a:r>
            <a:endParaRPr lang="en-US" sz="2400" dirty="0"/>
          </a:p>
        </p:txBody>
      </p:sp>
      <p:sp>
        <p:nvSpPr>
          <p:cNvPr id="3094" name="Text Box 213"/>
          <p:cNvSpPr txBox="1">
            <a:spLocks noChangeArrowheads="1"/>
          </p:cNvSpPr>
          <p:nvPr/>
        </p:nvSpPr>
        <p:spPr bwMode="auto">
          <a:xfrm>
            <a:off x="5739680" y="1768624"/>
            <a:ext cx="423863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T2</a:t>
            </a:r>
            <a:endParaRPr lang="en-US" sz="2400" dirty="0"/>
          </a:p>
        </p:txBody>
      </p:sp>
      <p:sp>
        <p:nvSpPr>
          <p:cNvPr id="3095" name="Text Box 213"/>
          <p:cNvSpPr txBox="1">
            <a:spLocks noChangeArrowheads="1"/>
          </p:cNvSpPr>
          <p:nvPr/>
        </p:nvSpPr>
        <p:spPr bwMode="auto">
          <a:xfrm>
            <a:off x="7164288" y="1484784"/>
            <a:ext cx="422275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T3</a:t>
            </a:r>
            <a:endParaRPr lang="en-US" sz="2400" dirty="0"/>
          </a:p>
        </p:txBody>
      </p:sp>
      <p:sp>
        <p:nvSpPr>
          <p:cNvPr id="3096" name="Text Box 213"/>
          <p:cNvSpPr txBox="1">
            <a:spLocks noChangeArrowheads="1"/>
          </p:cNvSpPr>
          <p:nvPr/>
        </p:nvSpPr>
        <p:spPr bwMode="auto">
          <a:xfrm>
            <a:off x="8028384" y="2132856"/>
            <a:ext cx="422275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T4</a:t>
            </a:r>
            <a:endParaRPr lang="en-US" sz="2400" dirty="0"/>
          </a:p>
        </p:txBody>
      </p:sp>
      <p:sp>
        <p:nvSpPr>
          <p:cNvPr id="3097" name="Text Box 213"/>
          <p:cNvSpPr txBox="1">
            <a:spLocks noChangeArrowheads="1"/>
          </p:cNvSpPr>
          <p:nvPr/>
        </p:nvSpPr>
        <p:spPr bwMode="auto">
          <a:xfrm>
            <a:off x="1360488" y="2017613"/>
            <a:ext cx="34336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P1</a:t>
            </a:r>
            <a:endParaRPr lang="en-US" sz="1200" dirty="0"/>
          </a:p>
        </p:txBody>
      </p:sp>
      <p:sp>
        <p:nvSpPr>
          <p:cNvPr id="3099" name="Text Box 213"/>
          <p:cNvSpPr txBox="1">
            <a:spLocks noChangeArrowheads="1"/>
          </p:cNvSpPr>
          <p:nvPr/>
        </p:nvSpPr>
        <p:spPr bwMode="auto">
          <a:xfrm>
            <a:off x="827088" y="1268413"/>
            <a:ext cx="53340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20m</a:t>
            </a:r>
          </a:p>
        </p:txBody>
      </p:sp>
      <p:sp>
        <p:nvSpPr>
          <p:cNvPr id="3100" name="Text Box 213"/>
          <p:cNvSpPr txBox="1">
            <a:spLocks noChangeArrowheads="1"/>
          </p:cNvSpPr>
          <p:nvPr/>
        </p:nvSpPr>
        <p:spPr bwMode="auto">
          <a:xfrm>
            <a:off x="1547664" y="3357563"/>
            <a:ext cx="57641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10m</a:t>
            </a:r>
            <a:endParaRPr lang="en-US" sz="1400" dirty="0"/>
          </a:p>
        </p:txBody>
      </p:sp>
      <p:sp>
        <p:nvSpPr>
          <p:cNvPr id="3102" name="Text Box 213"/>
          <p:cNvSpPr txBox="1">
            <a:spLocks noChangeArrowheads="1"/>
          </p:cNvSpPr>
          <p:nvPr/>
        </p:nvSpPr>
        <p:spPr bwMode="auto">
          <a:xfrm>
            <a:off x="4788024" y="3193231"/>
            <a:ext cx="433132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7</a:t>
            </a:r>
            <a:r>
              <a:rPr lang="en-US" sz="1400" dirty="0" smtClean="0"/>
              <a:t>m</a:t>
            </a:r>
            <a:endParaRPr lang="en-US" sz="1400" dirty="0"/>
          </a:p>
        </p:txBody>
      </p:sp>
      <p:sp>
        <p:nvSpPr>
          <p:cNvPr id="3103" name="Text Box 213"/>
          <p:cNvSpPr txBox="1">
            <a:spLocks noChangeArrowheads="1"/>
          </p:cNvSpPr>
          <p:nvPr/>
        </p:nvSpPr>
        <p:spPr bwMode="auto">
          <a:xfrm>
            <a:off x="6588224" y="1484784"/>
            <a:ext cx="53340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17m</a:t>
            </a:r>
          </a:p>
        </p:txBody>
      </p:sp>
      <p:sp>
        <p:nvSpPr>
          <p:cNvPr id="3104" name="Text Box 213"/>
          <p:cNvSpPr txBox="1">
            <a:spLocks noChangeArrowheads="1"/>
          </p:cNvSpPr>
          <p:nvPr/>
        </p:nvSpPr>
        <p:spPr bwMode="auto">
          <a:xfrm>
            <a:off x="6156176" y="2420888"/>
            <a:ext cx="531812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12m</a:t>
            </a:r>
          </a:p>
        </p:txBody>
      </p:sp>
      <p:sp>
        <p:nvSpPr>
          <p:cNvPr id="3105" name="Text Box 213"/>
          <p:cNvSpPr txBox="1">
            <a:spLocks noChangeArrowheads="1"/>
          </p:cNvSpPr>
          <p:nvPr/>
        </p:nvSpPr>
        <p:spPr bwMode="auto">
          <a:xfrm>
            <a:off x="7884368" y="2996952"/>
            <a:ext cx="433132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5m</a:t>
            </a:r>
            <a:endParaRPr lang="en-US" sz="1400" dirty="0"/>
          </a:p>
        </p:txBody>
      </p:sp>
      <p:sp>
        <p:nvSpPr>
          <p:cNvPr id="3106" name="Line 166"/>
          <p:cNvSpPr>
            <a:spLocks noChangeShapeType="1"/>
          </p:cNvSpPr>
          <p:nvPr/>
        </p:nvSpPr>
        <p:spPr bwMode="auto">
          <a:xfrm flipH="1">
            <a:off x="7524328" y="3140968"/>
            <a:ext cx="432048" cy="144016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07" name="Line 166"/>
          <p:cNvSpPr>
            <a:spLocks noChangeShapeType="1"/>
          </p:cNvSpPr>
          <p:nvPr/>
        </p:nvSpPr>
        <p:spPr bwMode="auto">
          <a:xfrm>
            <a:off x="5220072" y="3212977"/>
            <a:ext cx="288032" cy="1368152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10" name="Text Box 213"/>
          <p:cNvSpPr txBox="1">
            <a:spLocks noChangeArrowheads="1"/>
          </p:cNvSpPr>
          <p:nvPr/>
        </p:nvSpPr>
        <p:spPr bwMode="auto">
          <a:xfrm>
            <a:off x="539750" y="188913"/>
            <a:ext cx="52450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PP1</a:t>
            </a:r>
            <a:endParaRPr lang="en-US" sz="1400" dirty="0"/>
          </a:p>
        </p:txBody>
      </p:sp>
      <p:sp>
        <p:nvSpPr>
          <p:cNvPr id="3111" name="Text Box 213"/>
          <p:cNvSpPr txBox="1">
            <a:spLocks noChangeArrowheads="1"/>
          </p:cNvSpPr>
          <p:nvPr/>
        </p:nvSpPr>
        <p:spPr bwMode="auto">
          <a:xfrm>
            <a:off x="6588125" y="620713"/>
            <a:ext cx="52450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PP2</a:t>
            </a:r>
            <a:endParaRPr lang="en-US" sz="1400" dirty="0"/>
          </a:p>
        </p:txBody>
      </p:sp>
      <p:sp>
        <p:nvSpPr>
          <p:cNvPr id="169" name="Freeform 298" descr="10%"/>
          <p:cNvSpPr>
            <a:spLocks/>
          </p:cNvSpPr>
          <p:nvPr/>
        </p:nvSpPr>
        <p:spPr bwMode="auto">
          <a:xfrm>
            <a:off x="3203848" y="1556792"/>
            <a:ext cx="1440160" cy="3031282"/>
          </a:xfrm>
          <a:custGeom>
            <a:avLst/>
            <a:gdLst>
              <a:gd name="T0" fmla="*/ 0 w 480"/>
              <a:gd name="T1" fmla="*/ 0 h 1152"/>
              <a:gd name="T2" fmla="*/ 0 w 480"/>
              <a:gd name="T3" fmla="*/ 2147483647 h 1152"/>
              <a:gd name="T4" fmla="*/ 2147483647 w 480"/>
              <a:gd name="T5" fmla="*/ 2147483647 h 1152"/>
              <a:gd name="T6" fmla="*/ 2147483647 w 480"/>
              <a:gd name="T7" fmla="*/ 0 h 1152"/>
              <a:gd name="T8" fmla="*/ 0 w 480"/>
              <a:gd name="T9" fmla="*/ 0 h 1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1152"/>
              <a:gd name="T17" fmla="*/ 480 w 480"/>
              <a:gd name="T18" fmla="*/ 1152 h 1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1152">
                <a:moveTo>
                  <a:pt x="0" y="0"/>
                </a:moveTo>
                <a:lnTo>
                  <a:pt x="0" y="1152"/>
                </a:lnTo>
                <a:lnTo>
                  <a:pt x="480" y="1152"/>
                </a:lnTo>
                <a:lnTo>
                  <a:pt x="480" y="0"/>
                </a:lnTo>
                <a:lnTo>
                  <a:pt x="0" y="0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rgbClr val="FFFFFF"/>
            </a:bgClr>
          </a:patt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0" name="CaixaDeTexto 169"/>
          <p:cNvSpPr txBox="1"/>
          <p:nvPr/>
        </p:nvSpPr>
        <p:spPr>
          <a:xfrm>
            <a:off x="4499992" y="4766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PISTA </a:t>
            </a:r>
            <a:r>
              <a:rPr lang="en-US" b="1" dirty="0" smtClean="0"/>
              <a:t>14</a:t>
            </a:r>
            <a:endParaRPr lang="pt-BR" b="1" dirty="0"/>
          </a:p>
        </p:txBody>
      </p:sp>
      <p:sp>
        <p:nvSpPr>
          <p:cNvPr id="171" name="Line 166"/>
          <p:cNvSpPr>
            <a:spLocks noChangeShapeType="1"/>
          </p:cNvSpPr>
          <p:nvPr/>
        </p:nvSpPr>
        <p:spPr bwMode="auto">
          <a:xfrm flipH="1">
            <a:off x="7884368" y="4581128"/>
            <a:ext cx="0" cy="576064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72" name="Line 166"/>
          <p:cNvSpPr>
            <a:spLocks noChangeShapeType="1"/>
          </p:cNvSpPr>
          <p:nvPr/>
        </p:nvSpPr>
        <p:spPr bwMode="auto">
          <a:xfrm flipH="1">
            <a:off x="2339752" y="4581128"/>
            <a:ext cx="0" cy="576064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77" name="Text Box 213"/>
          <p:cNvSpPr txBox="1">
            <a:spLocks noChangeArrowheads="1"/>
          </p:cNvSpPr>
          <p:nvPr/>
        </p:nvSpPr>
        <p:spPr bwMode="auto">
          <a:xfrm>
            <a:off x="7092280" y="2348880"/>
            <a:ext cx="531812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12m</a:t>
            </a:r>
          </a:p>
        </p:txBody>
      </p:sp>
      <p:grpSp>
        <p:nvGrpSpPr>
          <p:cNvPr id="178" name="Grupo 299"/>
          <p:cNvGrpSpPr/>
          <p:nvPr/>
        </p:nvGrpSpPr>
        <p:grpSpPr>
          <a:xfrm>
            <a:off x="835968" y="629072"/>
            <a:ext cx="288032" cy="792088"/>
            <a:chOff x="8532440" y="5373211"/>
            <a:chExt cx="360040" cy="957261"/>
          </a:xfrm>
          <a:solidFill>
            <a:srgbClr val="FFFF00"/>
          </a:solidFill>
        </p:grpSpPr>
        <p:grpSp>
          <p:nvGrpSpPr>
            <p:cNvPr id="179" name="Group 365"/>
            <p:cNvGrpSpPr>
              <a:grpSpLocks/>
            </p:cNvGrpSpPr>
            <p:nvPr/>
          </p:nvGrpSpPr>
          <p:grpSpPr bwMode="auto">
            <a:xfrm>
              <a:off x="8532440" y="5373211"/>
              <a:ext cx="355478" cy="957261"/>
              <a:chOff x="5403" y="3609"/>
              <a:chExt cx="209" cy="603"/>
            </a:xfrm>
            <a:grpFill/>
          </p:grpSpPr>
          <p:sp>
            <p:nvSpPr>
              <p:cNvPr id="181" name="Oval 67"/>
              <p:cNvSpPr>
                <a:spLocks noChangeArrowheads="1"/>
              </p:cNvSpPr>
              <p:nvPr/>
            </p:nvSpPr>
            <p:spPr bwMode="auto">
              <a:xfrm>
                <a:off x="5403" y="3610"/>
                <a:ext cx="209" cy="209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182" name="Freeform 68"/>
              <p:cNvSpPr>
                <a:spLocks/>
              </p:cNvSpPr>
              <p:nvPr/>
            </p:nvSpPr>
            <p:spPr bwMode="auto">
              <a:xfrm>
                <a:off x="5434" y="3786"/>
                <a:ext cx="148" cy="4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23" y="425"/>
                  </a:cxn>
                  <a:cxn ang="0">
                    <a:pos x="21" y="425"/>
                  </a:cxn>
                  <a:cxn ang="0">
                    <a:pos x="0" y="0"/>
                  </a:cxn>
                </a:cxnLst>
                <a:rect l="0" t="0" r="r" b="b"/>
                <a:pathLst>
                  <a:path w="148" h="426">
                    <a:moveTo>
                      <a:pt x="0" y="0"/>
                    </a:moveTo>
                    <a:lnTo>
                      <a:pt x="147" y="0"/>
                    </a:lnTo>
                    <a:lnTo>
                      <a:pt x="123" y="425"/>
                    </a:lnTo>
                    <a:lnTo>
                      <a:pt x="21" y="425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183" name="Rectangle 70"/>
              <p:cNvSpPr>
                <a:spLocks noChangeArrowheads="1"/>
              </p:cNvSpPr>
              <p:nvPr/>
            </p:nvSpPr>
            <p:spPr bwMode="auto">
              <a:xfrm>
                <a:off x="5437" y="3779"/>
                <a:ext cx="138" cy="1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184" name="Rectangle 71"/>
              <p:cNvSpPr>
                <a:spLocks noChangeArrowheads="1"/>
              </p:cNvSpPr>
              <p:nvPr/>
            </p:nvSpPr>
            <p:spPr bwMode="auto">
              <a:xfrm>
                <a:off x="5469" y="3609"/>
                <a:ext cx="76" cy="19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180" name="Oval 252"/>
            <p:cNvSpPr>
              <a:spLocks noChangeArrowheads="1"/>
            </p:cNvSpPr>
            <p:nvPr/>
          </p:nvSpPr>
          <p:spPr bwMode="auto">
            <a:xfrm>
              <a:off x="8532440" y="5373216"/>
              <a:ext cx="360040" cy="36004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pt-BR"/>
            </a:p>
          </p:txBody>
        </p:sp>
      </p:grpSp>
      <p:grpSp>
        <p:nvGrpSpPr>
          <p:cNvPr id="185" name="Grupo 299"/>
          <p:cNvGrpSpPr/>
          <p:nvPr/>
        </p:nvGrpSpPr>
        <p:grpSpPr>
          <a:xfrm>
            <a:off x="988368" y="781472"/>
            <a:ext cx="288032" cy="792088"/>
            <a:chOff x="8532440" y="5373211"/>
            <a:chExt cx="360040" cy="957261"/>
          </a:xfrm>
          <a:solidFill>
            <a:srgbClr val="FFFF00"/>
          </a:solidFill>
        </p:grpSpPr>
        <p:grpSp>
          <p:nvGrpSpPr>
            <p:cNvPr id="186" name="Group 365"/>
            <p:cNvGrpSpPr>
              <a:grpSpLocks/>
            </p:cNvGrpSpPr>
            <p:nvPr/>
          </p:nvGrpSpPr>
          <p:grpSpPr bwMode="auto">
            <a:xfrm>
              <a:off x="8532440" y="5373211"/>
              <a:ext cx="355478" cy="957261"/>
              <a:chOff x="5403" y="3609"/>
              <a:chExt cx="209" cy="603"/>
            </a:xfrm>
            <a:grpFill/>
          </p:grpSpPr>
          <p:sp>
            <p:nvSpPr>
              <p:cNvPr id="188" name="Oval 67"/>
              <p:cNvSpPr>
                <a:spLocks noChangeArrowheads="1"/>
              </p:cNvSpPr>
              <p:nvPr/>
            </p:nvSpPr>
            <p:spPr bwMode="auto">
              <a:xfrm>
                <a:off x="5403" y="3610"/>
                <a:ext cx="209" cy="209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189" name="Freeform 68"/>
              <p:cNvSpPr>
                <a:spLocks/>
              </p:cNvSpPr>
              <p:nvPr/>
            </p:nvSpPr>
            <p:spPr bwMode="auto">
              <a:xfrm>
                <a:off x="5434" y="3786"/>
                <a:ext cx="148" cy="4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23" y="425"/>
                  </a:cxn>
                  <a:cxn ang="0">
                    <a:pos x="21" y="425"/>
                  </a:cxn>
                  <a:cxn ang="0">
                    <a:pos x="0" y="0"/>
                  </a:cxn>
                </a:cxnLst>
                <a:rect l="0" t="0" r="r" b="b"/>
                <a:pathLst>
                  <a:path w="148" h="426">
                    <a:moveTo>
                      <a:pt x="0" y="0"/>
                    </a:moveTo>
                    <a:lnTo>
                      <a:pt x="147" y="0"/>
                    </a:lnTo>
                    <a:lnTo>
                      <a:pt x="123" y="425"/>
                    </a:lnTo>
                    <a:lnTo>
                      <a:pt x="21" y="425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190" name="Rectangle 70"/>
              <p:cNvSpPr>
                <a:spLocks noChangeArrowheads="1"/>
              </p:cNvSpPr>
              <p:nvPr/>
            </p:nvSpPr>
            <p:spPr bwMode="auto">
              <a:xfrm>
                <a:off x="5437" y="3779"/>
                <a:ext cx="138" cy="1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191" name="Rectangle 71"/>
              <p:cNvSpPr>
                <a:spLocks noChangeArrowheads="1"/>
              </p:cNvSpPr>
              <p:nvPr/>
            </p:nvSpPr>
            <p:spPr bwMode="auto">
              <a:xfrm>
                <a:off x="5469" y="3609"/>
                <a:ext cx="76" cy="19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187" name="Oval 252"/>
            <p:cNvSpPr>
              <a:spLocks noChangeArrowheads="1"/>
            </p:cNvSpPr>
            <p:nvPr/>
          </p:nvSpPr>
          <p:spPr bwMode="auto">
            <a:xfrm>
              <a:off x="8532440" y="5373216"/>
              <a:ext cx="360040" cy="36004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2820247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00651184"/>
              </p:ext>
            </p:extLst>
          </p:nvPr>
        </p:nvGraphicFramePr>
        <p:xfrm>
          <a:off x="2408238" y="427038"/>
          <a:ext cx="4098925" cy="1981200"/>
        </p:xfrm>
        <a:graphic>
          <a:graphicData uri="http://schemas.openxmlformats.org/presentationml/2006/ole">
            <p:oleObj spid="_x0000_s4100" name="Document" r:id="rId3" imgW="5564104" imgH="2707907" progId="Word.Document.12">
              <p:embed/>
            </p:oleObj>
          </a:graphicData>
        </a:graphic>
      </p:graphicFrame>
      <p:sp>
        <p:nvSpPr>
          <p:cNvPr id="5" name="Retângulo 4"/>
          <p:cNvSpPr/>
          <p:nvPr/>
        </p:nvSpPr>
        <p:spPr>
          <a:xfrm>
            <a:off x="1115616" y="2564904"/>
            <a:ext cx="667848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US" b="1" u="sng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Stage </a:t>
            </a:r>
            <a:r>
              <a:rPr lang="en-US" b="1" u="sng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04 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endParaRPr lang="pt-BR" sz="105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="1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Course of Fire Type:</a:t>
            </a:r>
            <a:r>
              <a:rPr lang="en-US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 Short course	</a:t>
            </a:r>
            <a:r>
              <a:rPr lang="en-US" sz="1400" b="1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Percentage of the Match:</a:t>
            </a:r>
            <a:r>
              <a:rPr lang="en-US" sz="1400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 4,0 %</a:t>
            </a:r>
            <a:endParaRPr lang="pt-BR" sz="105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12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en-U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Targets: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04 IPSC Target, 04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poppers.</a:t>
            </a:r>
          </a:p>
          <a:p>
            <a:pPr lvl="0"/>
            <a:endParaRPr lang="en-US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en-U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Minimum number of rounds: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12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en-U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Handgun ready condition: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Loaded and holstered.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en-U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Start position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pt-BR" dirty="0" err="1" smtClean="0"/>
              <a:t>Heels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touching the Stat Line.</a:t>
            </a:r>
            <a:r>
              <a:rPr lang="en-U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en-U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Time Starts: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on audible signal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en-US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Procedure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: at the start signal, engage targets in any order.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959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332656"/>
            <a:ext cx="576064" cy="1440160"/>
            <a:chOff x="3203848" y="1268760"/>
            <a:chExt cx="648072" cy="1512168"/>
          </a:xfrm>
        </p:grpSpPr>
        <p:grpSp>
          <p:nvGrpSpPr>
            <p:cNvPr id="3" name="Group 374"/>
            <p:cNvGrpSpPr>
              <a:grpSpLocks noChangeAspect="1"/>
            </p:cNvGrpSpPr>
            <p:nvPr/>
          </p:nvGrpSpPr>
          <p:grpSpPr bwMode="auto">
            <a:xfrm flipH="1">
              <a:off x="3203848" y="1280547"/>
              <a:ext cx="648072" cy="1500381"/>
              <a:chOff x="7536" y="10792"/>
              <a:chExt cx="765" cy="1993"/>
            </a:xfrm>
          </p:grpSpPr>
          <p:grpSp>
            <p:nvGrpSpPr>
              <p:cNvPr id="8" name="Group 375"/>
              <p:cNvGrpSpPr>
                <a:grpSpLocks noChangeAspect="1"/>
              </p:cNvGrpSpPr>
              <p:nvPr/>
            </p:nvGrpSpPr>
            <p:grpSpPr bwMode="auto">
              <a:xfrm>
                <a:off x="7536" y="11200"/>
                <a:ext cx="765" cy="1585"/>
                <a:chOff x="3408" y="5828"/>
                <a:chExt cx="4501" cy="9326"/>
              </a:xfrm>
            </p:grpSpPr>
            <p:grpSp>
              <p:nvGrpSpPr>
                <p:cNvPr id="9" name="Group 376"/>
                <p:cNvGrpSpPr>
                  <a:grpSpLocks noChangeAspect="1"/>
                </p:cNvGrpSpPr>
                <p:nvPr/>
              </p:nvGrpSpPr>
              <p:grpSpPr bwMode="auto">
                <a:xfrm>
                  <a:off x="3408" y="13614"/>
                  <a:ext cx="4501" cy="1540"/>
                  <a:chOff x="7285" y="11440"/>
                  <a:chExt cx="4501" cy="1540"/>
                </a:xfrm>
              </p:grpSpPr>
              <p:grpSp>
                <p:nvGrpSpPr>
                  <p:cNvPr id="14" name="Group 37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285" y="11560"/>
                    <a:ext cx="1136" cy="1420"/>
                    <a:chOff x="7916" y="7287"/>
                    <a:chExt cx="727" cy="951"/>
                  </a:xfrm>
                </p:grpSpPr>
                <p:sp>
                  <p:nvSpPr>
                    <p:cNvPr id="25" name="Freeform 3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928" y="7290"/>
                      <a:ext cx="712" cy="795"/>
                    </a:xfrm>
                    <a:custGeom>
                      <a:avLst/>
                      <a:gdLst>
                        <a:gd name="T0" fmla="*/ 585 w 712"/>
                        <a:gd name="T1" fmla="*/ 0 h 795"/>
                        <a:gd name="T2" fmla="*/ 0 w 712"/>
                        <a:gd name="T3" fmla="*/ 788 h 795"/>
                        <a:gd name="T4" fmla="*/ 135 w 712"/>
                        <a:gd name="T5" fmla="*/ 795 h 795"/>
                        <a:gd name="T6" fmla="*/ 712 w 712"/>
                        <a:gd name="T7" fmla="*/ 0 h 795"/>
                        <a:gd name="T8" fmla="*/ 585 w 712"/>
                        <a:gd name="T9" fmla="*/ 0 h 79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12"/>
                        <a:gd name="T16" fmla="*/ 0 h 795"/>
                        <a:gd name="T17" fmla="*/ 712 w 712"/>
                        <a:gd name="T18" fmla="*/ 795 h 79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12" h="795">
                          <a:moveTo>
                            <a:pt x="585" y="0"/>
                          </a:moveTo>
                          <a:lnTo>
                            <a:pt x="0" y="788"/>
                          </a:lnTo>
                          <a:lnTo>
                            <a:pt x="135" y="795"/>
                          </a:lnTo>
                          <a:lnTo>
                            <a:pt x="712" y="0"/>
                          </a:lnTo>
                          <a:lnTo>
                            <a:pt x="585" y="0"/>
                          </a:lnTo>
                          <a:close/>
                        </a:path>
                      </a:pathLst>
                    </a:custGeom>
                    <a:solidFill>
                      <a:srgbClr val="3399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6" name="Freeform 3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916" y="8076"/>
                      <a:ext cx="145" cy="162"/>
                    </a:xfrm>
                    <a:custGeom>
                      <a:avLst/>
                      <a:gdLst>
                        <a:gd name="T0" fmla="*/ 0 w 129"/>
                        <a:gd name="T1" fmla="*/ 0 h 162"/>
                        <a:gd name="T2" fmla="*/ 0 w 129"/>
                        <a:gd name="T3" fmla="*/ 162 h 162"/>
                        <a:gd name="T4" fmla="*/ 232 w 129"/>
                        <a:gd name="T5" fmla="*/ 162 h 162"/>
                        <a:gd name="T6" fmla="*/ 232 w 129"/>
                        <a:gd name="T7" fmla="*/ 6 h 162"/>
                        <a:gd name="T8" fmla="*/ 0 w 129"/>
                        <a:gd name="T9" fmla="*/ 0 h 16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9"/>
                        <a:gd name="T16" fmla="*/ 0 h 162"/>
                        <a:gd name="T17" fmla="*/ 129 w 129"/>
                        <a:gd name="T18" fmla="*/ 162 h 16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9" h="162">
                          <a:moveTo>
                            <a:pt x="0" y="0"/>
                          </a:moveTo>
                          <a:lnTo>
                            <a:pt x="0" y="162"/>
                          </a:lnTo>
                          <a:lnTo>
                            <a:pt x="129" y="162"/>
                          </a:lnTo>
                          <a:lnTo>
                            <a:pt x="129" y="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399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7" name="Freeform 38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61" y="7287"/>
                      <a:ext cx="582" cy="951"/>
                    </a:xfrm>
                    <a:custGeom>
                      <a:avLst/>
                      <a:gdLst>
                        <a:gd name="T0" fmla="*/ 0 w 582"/>
                        <a:gd name="T1" fmla="*/ 795 h 951"/>
                        <a:gd name="T2" fmla="*/ 582 w 582"/>
                        <a:gd name="T3" fmla="*/ 0 h 951"/>
                        <a:gd name="T4" fmla="*/ 579 w 582"/>
                        <a:gd name="T5" fmla="*/ 156 h 951"/>
                        <a:gd name="T6" fmla="*/ 0 w 582"/>
                        <a:gd name="T7" fmla="*/ 951 h 951"/>
                        <a:gd name="T8" fmla="*/ 0 w 582"/>
                        <a:gd name="T9" fmla="*/ 795 h 95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82"/>
                        <a:gd name="T16" fmla="*/ 0 h 951"/>
                        <a:gd name="T17" fmla="*/ 582 w 582"/>
                        <a:gd name="T18" fmla="*/ 951 h 95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82" h="951">
                          <a:moveTo>
                            <a:pt x="0" y="795"/>
                          </a:moveTo>
                          <a:lnTo>
                            <a:pt x="582" y="0"/>
                          </a:lnTo>
                          <a:lnTo>
                            <a:pt x="579" y="156"/>
                          </a:lnTo>
                          <a:lnTo>
                            <a:pt x="0" y="951"/>
                          </a:lnTo>
                          <a:lnTo>
                            <a:pt x="0" y="795"/>
                          </a:lnTo>
                          <a:close/>
                        </a:path>
                      </a:pathLst>
                    </a:custGeom>
                    <a:solidFill>
                      <a:srgbClr val="3399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18" name="AutoShape 3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2" y="12070"/>
                    <a:ext cx="3266" cy="34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grpSp>
                <p:nvGrpSpPr>
                  <p:cNvPr id="17" name="Group 38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650" y="11555"/>
                    <a:ext cx="1136" cy="1420"/>
                    <a:chOff x="7916" y="7287"/>
                    <a:chExt cx="727" cy="951"/>
                  </a:xfrm>
                </p:grpSpPr>
                <p:sp>
                  <p:nvSpPr>
                    <p:cNvPr id="22" name="Freeform 38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928" y="7290"/>
                      <a:ext cx="712" cy="795"/>
                    </a:xfrm>
                    <a:custGeom>
                      <a:avLst/>
                      <a:gdLst>
                        <a:gd name="T0" fmla="*/ 585 w 712"/>
                        <a:gd name="T1" fmla="*/ 0 h 795"/>
                        <a:gd name="T2" fmla="*/ 0 w 712"/>
                        <a:gd name="T3" fmla="*/ 788 h 795"/>
                        <a:gd name="T4" fmla="*/ 135 w 712"/>
                        <a:gd name="T5" fmla="*/ 795 h 795"/>
                        <a:gd name="T6" fmla="*/ 712 w 712"/>
                        <a:gd name="T7" fmla="*/ 0 h 795"/>
                        <a:gd name="T8" fmla="*/ 585 w 712"/>
                        <a:gd name="T9" fmla="*/ 0 h 79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12"/>
                        <a:gd name="T16" fmla="*/ 0 h 795"/>
                        <a:gd name="T17" fmla="*/ 712 w 712"/>
                        <a:gd name="T18" fmla="*/ 795 h 79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12" h="795">
                          <a:moveTo>
                            <a:pt x="585" y="0"/>
                          </a:moveTo>
                          <a:lnTo>
                            <a:pt x="0" y="788"/>
                          </a:lnTo>
                          <a:lnTo>
                            <a:pt x="135" y="795"/>
                          </a:lnTo>
                          <a:lnTo>
                            <a:pt x="712" y="0"/>
                          </a:lnTo>
                          <a:lnTo>
                            <a:pt x="585" y="0"/>
                          </a:lnTo>
                          <a:close/>
                        </a:path>
                      </a:pathLst>
                    </a:custGeom>
                    <a:solidFill>
                      <a:srgbClr val="3399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3" name="Freeform 38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916" y="8076"/>
                      <a:ext cx="145" cy="162"/>
                    </a:xfrm>
                    <a:custGeom>
                      <a:avLst/>
                      <a:gdLst>
                        <a:gd name="T0" fmla="*/ 0 w 129"/>
                        <a:gd name="T1" fmla="*/ 0 h 162"/>
                        <a:gd name="T2" fmla="*/ 0 w 129"/>
                        <a:gd name="T3" fmla="*/ 162 h 162"/>
                        <a:gd name="T4" fmla="*/ 232 w 129"/>
                        <a:gd name="T5" fmla="*/ 162 h 162"/>
                        <a:gd name="T6" fmla="*/ 232 w 129"/>
                        <a:gd name="T7" fmla="*/ 6 h 162"/>
                        <a:gd name="T8" fmla="*/ 0 w 129"/>
                        <a:gd name="T9" fmla="*/ 0 h 16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9"/>
                        <a:gd name="T16" fmla="*/ 0 h 162"/>
                        <a:gd name="T17" fmla="*/ 129 w 129"/>
                        <a:gd name="T18" fmla="*/ 162 h 16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9" h="162">
                          <a:moveTo>
                            <a:pt x="0" y="0"/>
                          </a:moveTo>
                          <a:lnTo>
                            <a:pt x="0" y="162"/>
                          </a:lnTo>
                          <a:lnTo>
                            <a:pt x="129" y="162"/>
                          </a:lnTo>
                          <a:lnTo>
                            <a:pt x="129" y="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399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24" name="Freeform 38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61" y="7287"/>
                      <a:ext cx="582" cy="951"/>
                    </a:xfrm>
                    <a:custGeom>
                      <a:avLst/>
                      <a:gdLst>
                        <a:gd name="T0" fmla="*/ 0 w 582"/>
                        <a:gd name="T1" fmla="*/ 795 h 951"/>
                        <a:gd name="T2" fmla="*/ 582 w 582"/>
                        <a:gd name="T3" fmla="*/ 0 h 951"/>
                        <a:gd name="T4" fmla="*/ 579 w 582"/>
                        <a:gd name="T5" fmla="*/ 156 h 951"/>
                        <a:gd name="T6" fmla="*/ 0 w 582"/>
                        <a:gd name="T7" fmla="*/ 951 h 951"/>
                        <a:gd name="T8" fmla="*/ 0 w 582"/>
                        <a:gd name="T9" fmla="*/ 795 h 95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82"/>
                        <a:gd name="T16" fmla="*/ 0 h 951"/>
                        <a:gd name="T17" fmla="*/ 582 w 582"/>
                        <a:gd name="T18" fmla="*/ 951 h 95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82" h="951">
                          <a:moveTo>
                            <a:pt x="0" y="795"/>
                          </a:moveTo>
                          <a:lnTo>
                            <a:pt x="582" y="0"/>
                          </a:lnTo>
                          <a:lnTo>
                            <a:pt x="579" y="156"/>
                          </a:lnTo>
                          <a:lnTo>
                            <a:pt x="0" y="951"/>
                          </a:lnTo>
                          <a:lnTo>
                            <a:pt x="0" y="795"/>
                          </a:lnTo>
                          <a:close/>
                        </a:path>
                      </a:pathLst>
                    </a:custGeom>
                    <a:solidFill>
                      <a:srgbClr val="3399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20" name="AutoShape 3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2" y="11460"/>
                    <a:ext cx="255" cy="71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1" name="AutoShape 3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918" y="11440"/>
                    <a:ext cx="255" cy="71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15" name="AutoShape 388"/>
                <p:cNvSpPr>
                  <a:spLocks noChangeAspect="1" noChangeArrowheads="1"/>
                </p:cNvSpPr>
                <p:nvPr/>
              </p:nvSpPr>
              <p:spPr bwMode="auto">
                <a:xfrm>
                  <a:off x="7070" y="5828"/>
                  <a:ext cx="215" cy="785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" name="AutoShape 389"/>
                <p:cNvSpPr>
                  <a:spLocks noChangeAspect="1" noChangeArrowheads="1"/>
                </p:cNvSpPr>
                <p:nvPr/>
              </p:nvSpPr>
              <p:spPr bwMode="auto">
                <a:xfrm>
                  <a:off x="4093" y="5842"/>
                  <a:ext cx="215" cy="785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9" name="Group 390"/>
              <p:cNvGrpSpPr>
                <a:grpSpLocks noChangeAspect="1"/>
              </p:cNvGrpSpPr>
              <p:nvPr/>
            </p:nvGrpSpPr>
            <p:grpSpPr bwMode="auto">
              <a:xfrm>
                <a:off x="7608" y="10792"/>
                <a:ext cx="629" cy="788"/>
                <a:chOff x="1136" y="2130"/>
                <a:chExt cx="9780" cy="12257"/>
              </a:xfrm>
            </p:grpSpPr>
            <p:sp>
              <p:nvSpPr>
                <p:cNvPr id="10" name="Freeform 391"/>
                <p:cNvSpPr>
                  <a:spLocks noChangeAspect="1"/>
                </p:cNvSpPr>
                <p:nvPr/>
              </p:nvSpPr>
              <p:spPr bwMode="auto">
                <a:xfrm>
                  <a:off x="1136" y="2130"/>
                  <a:ext cx="9780" cy="12257"/>
                </a:xfrm>
                <a:custGeom>
                  <a:avLst/>
                  <a:gdLst>
                    <a:gd name="T0" fmla="*/ 3240 w 9780"/>
                    <a:gd name="T1" fmla="*/ 17 h 12257"/>
                    <a:gd name="T2" fmla="*/ 6570 w 9780"/>
                    <a:gd name="T3" fmla="*/ 17 h 12257"/>
                    <a:gd name="T4" fmla="*/ 9780 w 9780"/>
                    <a:gd name="T5" fmla="*/ 4007 h 12257"/>
                    <a:gd name="T6" fmla="*/ 9780 w 9780"/>
                    <a:gd name="T7" fmla="*/ 8177 h 12257"/>
                    <a:gd name="T8" fmla="*/ 6570 w 9780"/>
                    <a:gd name="T9" fmla="*/ 12257 h 12257"/>
                    <a:gd name="T10" fmla="*/ 3300 w 9780"/>
                    <a:gd name="T11" fmla="*/ 12257 h 12257"/>
                    <a:gd name="T12" fmla="*/ 30 w 9780"/>
                    <a:gd name="T13" fmla="*/ 8177 h 12257"/>
                    <a:gd name="T14" fmla="*/ 0 w 9780"/>
                    <a:gd name="T15" fmla="*/ 4067 h 12257"/>
                    <a:gd name="T16" fmla="*/ 3240 w 9780"/>
                    <a:gd name="T17" fmla="*/ 17 h 122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780"/>
                    <a:gd name="T28" fmla="*/ 0 h 12257"/>
                    <a:gd name="T29" fmla="*/ 9780 w 9780"/>
                    <a:gd name="T30" fmla="*/ 12257 h 122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780" h="12257">
                      <a:moveTo>
                        <a:pt x="3240" y="17"/>
                      </a:moveTo>
                      <a:cubicBezTo>
                        <a:pt x="4358" y="0"/>
                        <a:pt x="5456" y="17"/>
                        <a:pt x="6570" y="17"/>
                      </a:cubicBezTo>
                      <a:lnTo>
                        <a:pt x="9780" y="4007"/>
                      </a:lnTo>
                      <a:lnTo>
                        <a:pt x="9780" y="8177"/>
                      </a:lnTo>
                      <a:lnTo>
                        <a:pt x="6570" y="12257"/>
                      </a:lnTo>
                      <a:lnTo>
                        <a:pt x="3300" y="12257"/>
                      </a:lnTo>
                      <a:lnTo>
                        <a:pt x="30" y="8177"/>
                      </a:lnTo>
                      <a:lnTo>
                        <a:pt x="0" y="4067"/>
                      </a:lnTo>
                      <a:lnTo>
                        <a:pt x="3240" y="17"/>
                      </a:lnTo>
                      <a:close/>
                    </a:path>
                  </a:pathLst>
                </a:custGeom>
                <a:solidFill>
                  <a:srgbClr val="CD9A67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" name="Freeform 392"/>
                <p:cNvSpPr>
                  <a:spLocks noChangeAspect="1"/>
                </p:cNvSpPr>
                <p:nvPr/>
              </p:nvSpPr>
              <p:spPr bwMode="auto">
                <a:xfrm>
                  <a:off x="1279" y="2277"/>
                  <a:ext cx="9485" cy="11944"/>
                </a:xfrm>
                <a:custGeom>
                  <a:avLst/>
                  <a:gdLst>
                    <a:gd name="T0" fmla="*/ 2780 w 9780"/>
                    <a:gd name="T1" fmla="*/ 17 h 12257"/>
                    <a:gd name="T2" fmla="*/ 5638 w 9780"/>
                    <a:gd name="T3" fmla="*/ 17 h 12257"/>
                    <a:gd name="T4" fmla="*/ 8392 w 9780"/>
                    <a:gd name="T5" fmla="*/ 3521 h 12257"/>
                    <a:gd name="T6" fmla="*/ 8392 w 9780"/>
                    <a:gd name="T7" fmla="*/ 7186 h 12257"/>
                    <a:gd name="T8" fmla="*/ 5638 w 9780"/>
                    <a:gd name="T9" fmla="*/ 10770 h 12257"/>
                    <a:gd name="T10" fmla="*/ 2830 w 9780"/>
                    <a:gd name="T11" fmla="*/ 10770 h 12257"/>
                    <a:gd name="T12" fmla="*/ 25 w 9780"/>
                    <a:gd name="T13" fmla="*/ 7186 h 12257"/>
                    <a:gd name="T14" fmla="*/ 0 w 9780"/>
                    <a:gd name="T15" fmla="*/ 3573 h 12257"/>
                    <a:gd name="T16" fmla="*/ 2780 w 9780"/>
                    <a:gd name="T17" fmla="*/ 17 h 122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780"/>
                    <a:gd name="T28" fmla="*/ 0 h 12257"/>
                    <a:gd name="T29" fmla="*/ 9780 w 9780"/>
                    <a:gd name="T30" fmla="*/ 12257 h 122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780" h="12257">
                      <a:moveTo>
                        <a:pt x="3240" y="17"/>
                      </a:moveTo>
                      <a:cubicBezTo>
                        <a:pt x="4358" y="0"/>
                        <a:pt x="5456" y="17"/>
                        <a:pt x="6570" y="17"/>
                      </a:cubicBezTo>
                      <a:lnTo>
                        <a:pt x="9780" y="4007"/>
                      </a:lnTo>
                      <a:lnTo>
                        <a:pt x="9780" y="8177"/>
                      </a:lnTo>
                      <a:lnTo>
                        <a:pt x="6570" y="12257"/>
                      </a:lnTo>
                      <a:lnTo>
                        <a:pt x="3300" y="12257"/>
                      </a:lnTo>
                      <a:lnTo>
                        <a:pt x="30" y="8177"/>
                      </a:lnTo>
                      <a:lnTo>
                        <a:pt x="0" y="4067"/>
                      </a:lnTo>
                      <a:lnTo>
                        <a:pt x="3240" y="17"/>
                      </a:lnTo>
                      <a:close/>
                    </a:path>
                  </a:pathLst>
                </a:custGeom>
                <a:solidFill>
                  <a:srgbClr val="CD9A67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" name="Freeform 393"/>
                <p:cNvSpPr>
                  <a:spLocks noChangeAspect="1"/>
                </p:cNvSpPr>
                <p:nvPr/>
              </p:nvSpPr>
              <p:spPr bwMode="auto">
                <a:xfrm>
                  <a:off x="2884" y="2297"/>
                  <a:ext cx="6300" cy="9420"/>
                </a:xfrm>
                <a:custGeom>
                  <a:avLst/>
                  <a:gdLst>
                    <a:gd name="T0" fmla="*/ 1560 w 6300"/>
                    <a:gd name="T1" fmla="*/ 0 h 9420"/>
                    <a:gd name="T2" fmla="*/ 4740 w 6300"/>
                    <a:gd name="T3" fmla="*/ 0 h 9420"/>
                    <a:gd name="T4" fmla="*/ 6300 w 6300"/>
                    <a:gd name="T5" fmla="*/ 3990 h 9420"/>
                    <a:gd name="T6" fmla="*/ 6300 w 6300"/>
                    <a:gd name="T7" fmla="*/ 6900 h 9420"/>
                    <a:gd name="T8" fmla="*/ 4200 w 6300"/>
                    <a:gd name="T9" fmla="*/ 9420 h 9420"/>
                    <a:gd name="T10" fmla="*/ 2070 w 6300"/>
                    <a:gd name="T11" fmla="*/ 9420 h 9420"/>
                    <a:gd name="T12" fmla="*/ 0 w 6300"/>
                    <a:gd name="T13" fmla="*/ 6870 h 9420"/>
                    <a:gd name="T14" fmla="*/ 0 w 6300"/>
                    <a:gd name="T15" fmla="*/ 3960 h 9420"/>
                    <a:gd name="T16" fmla="*/ 1560 w 6300"/>
                    <a:gd name="T17" fmla="*/ 0 h 94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300"/>
                    <a:gd name="T28" fmla="*/ 0 h 9420"/>
                    <a:gd name="T29" fmla="*/ 6300 w 6300"/>
                    <a:gd name="T30" fmla="*/ 9420 h 94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300" h="9420">
                      <a:moveTo>
                        <a:pt x="1560" y="0"/>
                      </a:moveTo>
                      <a:lnTo>
                        <a:pt x="4740" y="0"/>
                      </a:lnTo>
                      <a:lnTo>
                        <a:pt x="6300" y="3990"/>
                      </a:lnTo>
                      <a:lnTo>
                        <a:pt x="6300" y="6900"/>
                      </a:lnTo>
                      <a:lnTo>
                        <a:pt x="4200" y="9420"/>
                      </a:lnTo>
                      <a:lnTo>
                        <a:pt x="2070" y="9420"/>
                      </a:lnTo>
                      <a:lnTo>
                        <a:pt x="0" y="6870"/>
                      </a:lnTo>
                      <a:lnTo>
                        <a:pt x="0" y="3960"/>
                      </a:lnTo>
                      <a:lnTo>
                        <a:pt x="1560" y="0"/>
                      </a:lnTo>
                      <a:close/>
                    </a:path>
                  </a:pathLst>
                </a:custGeom>
                <a:solidFill>
                  <a:srgbClr val="CD9A67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" name="Freeform 394"/>
                <p:cNvSpPr>
                  <a:spLocks noChangeAspect="1"/>
                </p:cNvSpPr>
                <p:nvPr/>
              </p:nvSpPr>
              <p:spPr bwMode="auto">
                <a:xfrm>
                  <a:off x="4496" y="2807"/>
                  <a:ext cx="3120" cy="6810"/>
                </a:xfrm>
                <a:custGeom>
                  <a:avLst/>
                  <a:gdLst>
                    <a:gd name="T0" fmla="*/ 1050 w 3120"/>
                    <a:gd name="T1" fmla="*/ 0 h 6810"/>
                    <a:gd name="T2" fmla="*/ 2100 w 3120"/>
                    <a:gd name="T3" fmla="*/ 0 h 6810"/>
                    <a:gd name="T4" fmla="*/ 3120 w 3120"/>
                    <a:gd name="T5" fmla="*/ 3420 h 6810"/>
                    <a:gd name="T6" fmla="*/ 3120 w 3120"/>
                    <a:gd name="T7" fmla="*/ 5220 h 6810"/>
                    <a:gd name="T8" fmla="*/ 2010 w 3120"/>
                    <a:gd name="T9" fmla="*/ 6810 h 6810"/>
                    <a:gd name="T10" fmla="*/ 1020 w 3120"/>
                    <a:gd name="T11" fmla="*/ 6810 h 6810"/>
                    <a:gd name="T12" fmla="*/ 0 w 3120"/>
                    <a:gd name="T13" fmla="*/ 5190 h 6810"/>
                    <a:gd name="T14" fmla="*/ 0 w 3120"/>
                    <a:gd name="T15" fmla="*/ 3360 h 6810"/>
                    <a:gd name="T16" fmla="*/ 1050 w 3120"/>
                    <a:gd name="T17" fmla="*/ 0 h 68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20"/>
                    <a:gd name="T28" fmla="*/ 0 h 6810"/>
                    <a:gd name="T29" fmla="*/ 3120 w 3120"/>
                    <a:gd name="T30" fmla="*/ 6810 h 68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20" h="6810">
                      <a:moveTo>
                        <a:pt x="1050" y="0"/>
                      </a:moveTo>
                      <a:lnTo>
                        <a:pt x="2100" y="0"/>
                      </a:lnTo>
                      <a:lnTo>
                        <a:pt x="3120" y="3420"/>
                      </a:lnTo>
                      <a:lnTo>
                        <a:pt x="3120" y="5220"/>
                      </a:lnTo>
                      <a:lnTo>
                        <a:pt x="2010" y="6810"/>
                      </a:lnTo>
                      <a:lnTo>
                        <a:pt x="1020" y="6810"/>
                      </a:lnTo>
                      <a:lnTo>
                        <a:pt x="0" y="5190"/>
                      </a:lnTo>
                      <a:lnTo>
                        <a:pt x="0" y="3360"/>
                      </a:lnTo>
                      <a:lnTo>
                        <a:pt x="1050" y="0"/>
                      </a:lnTo>
                      <a:close/>
                    </a:path>
                  </a:pathLst>
                </a:custGeom>
                <a:solidFill>
                  <a:srgbClr val="CD9A67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4" name="Rectangle 3"/>
            <p:cNvSpPr/>
            <p:nvPr/>
          </p:nvSpPr>
          <p:spPr bwMode="auto">
            <a:xfrm>
              <a:off x="3446875" y="1274079"/>
              <a:ext cx="98953" cy="601979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Isosceles Triangle 4"/>
            <p:cNvSpPr/>
            <p:nvPr/>
          </p:nvSpPr>
          <p:spPr bwMode="auto">
            <a:xfrm rot="860319">
              <a:off x="3285326" y="1268760"/>
              <a:ext cx="283865" cy="277273"/>
            </a:xfrm>
            <a:prstGeom prst="triangl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Isosceles Triangle 5"/>
            <p:cNvSpPr/>
            <p:nvPr/>
          </p:nvSpPr>
          <p:spPr bwMode="auto">
            <a:xfrm rot="17815045">
              <a:off x="3281218" y="1616266"/>
              <a:ext cx="191051" cy="253405"/>
            </a:xfrm>
            <a:prstGeom prst="triangl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256315" y="1504595"/>
              <a:ext cx="243027" cy="188515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5576" y="332656"/>
            <a:ext cx="648072" cy="1448544"/>
            <a:chOff x="6660232" y="3933056"/>
            <a:chExt cx="648072" cy="1448544"/>
          </a:xfrm>
        </p:grpSpPr>
        <p:grpSp>
          <p:nvGrpSpPr>
            <p:cNvPr id="29" name="Group 374"/>
            <p:cNvGrpSpPr>
              <a:grpSpLocks noChangeAspect="1"/>
            </p:cNvGrpSpPr>
            <p:nvPr/>
          </p:nvGrpSpPr>
          <p:grpSpPr bwMode="auto">
            <a:xfrm flipH="1">
              <a:off x="6660232" y="3944670"/>
              <a:ext cx="648072" cy="1436930"/>
              <a:chOff x="7536" y="10792"/>
              <a:chExt cx="765" cy="1993"/>
            </a:xfrm>
          </p:grpSpPr>
          <p:grpSp>
            <p:nvGrpSpPr>
              <p:cNvPr id="30" name="Group 375"/>
              <p:cNvGrpSpPr>
                <a:grpSpLocks noChangeAspect="1"/>
              </p:cNvGrpSpPr>
              <p:nvPr/>
            </p:nvGrpSpPr>
            <p:grpSpPr bwMode="auto">
              <a:xfrm>
                <a:off x="7536" y="11200"/>
                <a:ext cx="765" cy="1585"/>
                <a:chOff x="3408" y="5828"/>
                <a:chExt cx="4501" cy="9326"/>
              </a:xfrm>
            </p:grpSpPr>
            <p:grpSp>
              <p:nvGrpSpPr>
                <p:cNvPr id="35" name="Group 376"/>
                <p:cNvGrpSpPr>
                  <a:grpSpLocks noChangeAspect="1"/>
                </p:cNvGrpSpPr>
                <p:nvPr/>
              </p:nvGrpSpPr>
              <p:grpSpPr bwMode="auto">
                <a:xfrm>
                  <a:off x="3408" y="13614"/>
                  <a:ext cx="4501" cy="1540"/>
                  <a:chOff x="7285" y="11440"/>
                  <a:chExt cx="4501" cy="1540"/>
                </a:xfrm>
              </p:grpSpPr>
              <p:grpSp>
                <p:nvGrpSpPr>
                  <p:cNvPr id="36" name="Group 37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285" y="11560"/>
                    <a:ext cx="1136" cy="1420"/>
                    <a:chOff x="7916" y="7287"/>
                    <a:chExt cx="727" cy="951"/>
                  </a:xfrm>
                </p:grpSpPr>
                <p:sp>
                  <p:nvSpPr>
                    <p:cNvPr id="52" name="Freeform 3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928" y="7290"/>
                      <a:ext cx="712" cy="795"/>
                    </a:xfrm>
                    <a:custGeom>
                      <a:avLst/>
                      <a:gdLst>
                        <a:gd name="T0" fmla="*/ 585 w 712"/>
                        <a:gd name="T1" fmla="*/ 0 h 795"/>
                        <a:gd name="T2" fmla="*/ 0 w 712"/>
                        <a:gd name="T3" fmla="*/ 788 h 795"/>
                        <a:gd name="T4" fmla="*/ 135 w 712"/>
                        <a:gd name="T5" fmla="*/ 795 h 795"/>
                        <a:gd name="T6" fmla="*/ 712 w 712"/>
                        <a:gd name="T7" fmla="*/ 0 h 795"/>
                        <a:gd name="T8" fmla="*/ 585 w 712"/>
                        <a:gd name="T9" fmla="*/ 0 h 79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12"/>
                        <a:gd name="T16" fmla="*/ 0 h 795"/>
                        <a:gd name="T17" fmla="*/ 712 w 712"/>
                        <a:gd name="T18" fmla="*/ 795 h 79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12" h="795">
                          <a:moveTo>
                            <a:pt x="585" y="0"/>
                          </a:moveTo>
                          <a:lnTo>
                            <a:pt x="0" y="788"/>
                          </a:lnTo>
                          <a:lnTo>
                            <a:pt x="135" y="795"/>
                          </a:lnTo>
                          <a:lnTo>
                            <a:pt x="712" y="0"/>
                          </a:lnTo>
                          <a:lnTo>
                            <a:pt x="585" y="0"/>
                          </a:lnTo>
                          <a:close/>
                        </a:path>
                      </a:pathLst>
                    </a:custGeom>
                    <a:solidFill>
                      <a:srgbClr val="3399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3" name="Freeform 3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916" y="8076"/>
                      <a:ext cx="145" cy="162"/>
                    </a:xfrm>
                    <a:custGeom>
                      <a:avLst/>
                      <a:gdLst>
                        <a:gd name="T0" fmla="*/ 0 w 129"/>
                        <a:gd name="T1" fmla="*/ 0 h 162"/>
                        <a:gd name="T2" fmla="*/ 0 w 129"/>
                        <a:gd name="T3" fmla="*/ 162 h 162"/>
                        <a:gd name="T4" fmla="*/ 232 w 129"/>
                        <a:gd name="T5" fmla="*/ 162 h 162"/>
                        <a:gd name="T6" fmla="*/ 232 w 129"/>
                        <a:gd name="T7" fmla="*/ 6 h 162"/>
                        <a:gd name="T8" fmla="*/ 0 w 129"/>
                        <a:gd name="T9" fmla="*/ 0 h 16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9"/>
                        <a:gd name="T16" fmla="*/ 0 h 162"/>
                        <a:gd name="T17" fmla="*/ 129 w 129"/>
                        <a:gd name="T18" fmla="*/ 162 h 16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9" h="162">
                          <a:moveTo>
                            <a:pt x="0" y="0"/>
                          </a:moveTo>
                          <a:lnTo>
                            <a:pt x="0" y="162"/>
                          </a:lnTo>
                          <a:lnTo>
                            <a:pt x="129" y="162"/>
                          </a:lnTo>
                          <a:lnTo>
                            <a:pt x="129" y="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399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4" name="Freeform 38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61" y="7287"/>
                      <a:ext cx="582" cy="951"/>
                    </a:xfrm>
                    <a:custGeom>
                      <a:avLst/>
                      <a:gdLst>
                        <a:gd name="T0" fmla="*/ 0 w 582"/>
                        <a:gd name="T1" fmla="*/ 795 h 951"/>
                        <a:gd name="T2" fmla="*/ 582 w 582"/>
                        <a:gd name="T3" fmla="*/ 0 h 951"/>
                        <a:gd name="T4" fmla="*/ 579 w 582"/>
                        <a:gd name="T5" fmla="*/ 156 h 951"/>
                        <a:gd name="T6" fmla="*/ 0 w 582"/>
                        <a:gd name="T7" fmla="*/ 951 h 951"/>
                        <a:gd name="T8" fmla="*/ 0 w 582"/>
                        <a:gd name="T9" fmla="*/ 795 h 95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82"/>
                        <a:gd name="T16" fmla="*/ 0 h 951"/>
                        <a:gd name="T17" fmla="*/ 582 w 582"/>
                        <a:gd name="T18" fmla="*/ 951 h 95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82" h="951">
                          <a:moveTo>
                            <a:pt x="0" y="795"/>
                          </a:moveTo>
                          <a:lnTo>
                            <a:pt x="582" y="0"/>
                          </a:lnTo>
                          <a:lnTo>
                            <a:pt x="579" y="156"/>
                          </a:lnTo>
                          <a:lnTo>
                            <a:pt x="0" y="951"/>
                          </a:lnTo>
                          <a:lnTo>
                            <a:pt x="0" y="795"/>
                          </a:lnTo>
                          <a:close/>
                        </a:path>
                      </a:pathLst>
                    </a:custGeom>
                    <a:solidFill>
                      <a:srgbClr val="3399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45" name="AutoShape 3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2" y="12070"/>
                    <a:ext cx="3266" cy="34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grpSp>
                <p:nvGrpSpPr>
                  <p:cNvPr id="41" name="Group 38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650" y="11555"/>
                    <a:ext cx="1136" cy="1420"/>
                    <a:chOff x="7916" y="7287"/>
                    <a:chExt cx="727" cy="951"/>
                  </a:xfrm>
                </p:grpSpPr>
                <p:sp>
                  <p:nvSpPr>
                    <p:cNvPr id="49" name="Freeform 38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928" y="7290"/>
                      <a:ext cx="712" cy="795"/>
                    </a:xfrm>
                    <a:custGeom>
                      <a:avLst/>
                      <a:gdLst>
                        <a:gd name="T0" fmla="*/ 585 w 712"/>
                        <a:gd name="T1" fmla="*/ 0 h 795"/>
                        <a:gd name="T2" fmla="*/ 0 w 712"/>
                        <a:gd name="T3" fmla="*/ 788 h 795"/>
                        <a:gd name="T4" fmla="*/ 135 w 712"/>
                        <a:gd name="T5" fmla="*/ 795 h 795"/>
                        <a:gd name="T6" fmla="*/ 712 w 712"/>
                        <a:gd name="T7" fmla="*/ 0 h 795"/>
                        <a:gd name="T8" fmla="*/ 585 w 712"/>
                        <a:gd name="T9" fmla="*/ 0 h 79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12"/>
                        <a:gd name="T16" fmla="*/ 0 h 795"/>
                        <a:gd name="T17" fmla="*/ 712 w 712"/>
                        <a:gd name="T18" fmla="*/ 795 h 79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12" h="795">
                          <a:moveTo>
                            <a:pt x="585" y="0"/>
                          </a:moveTo>
                          <a:lnTo>
                            <a:pt x="0" y="788"/>
                          </a:lnTo>
                          <a:lnTo>
                            <a:pt x="135" y="795"/>
                          </a:lnTo>
                          <a:lnTo>
                            <a:pt x="712" y="0"/>
                          </a:lnTo>
                          <a:lnTo>
                            <a:pt x="585" y="0"/>
                          </a:lnTo>
                          <a:close/>
                        </a:path>
                      </a:pathLst>
                    </a:custGeom>
                    <a:solidFill>
                      <a:srgbClr val="3399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0" name="Freeform 38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916" y="8076"/>
                      <a:ext cx="145" cy="162"/>
                    </a:xfrm>
                    <a:custGeom>
                      <a:avLst/>
                      <a:gdLst>
                        <a:gd name="T0" fmla="*/ 0 w 129"/>
                        <a:gd name="T1" fmla="*/ 0 h 162"/>
                        <a:gd name="T2" fmla="*/ 0 w 129"/>
                        <a:gd name="T3" fmla="*/ 162 h 162"/>
                        <a:gd name="T4" fmla="*/ 232 w 129"/>
                        <a:gd name="T5" fmla="*/ 162 h 162"/>
                        <a:gd name="T6" fmla="*/ 232 w 129"/>
                        <a:gd name="T7" fmla="*/ 6 h 162"/>
                        <a:gd name="T8" fmla="*/ 0 w 129"/>
                        <a:gd name="T9" fmla="*/ 0 h 16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9"/>
                        <a:gd name="T16" fmla="*/ 0 h 162"/>
                        <a:gd name="T17" fmla="*/ 129 w 129"/>
                        <a:gd name="T18" fmla="*/ 162 h 16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9" h="162">
                          <a:moveTo>
                            <a:pt x="0" y="0"/>
                          </a:moveTo>
                          <a:lnTo>
                            <a:pt x="0" y="162"/>
                          </a:lnTo>
                          <a:lnTo>
                            <a:pt x="129" y="162"/>
                          </a:lnTo>
                          <a:lnTo>
                            <a:pt x="129" y="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399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1" name="Freeform 38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61" y="7287"/>
                      <a:ext cx="582" cy="951"/>
                    </a:xfrm>
                    <a:custGeom>
                      <a:avLst/>
                      <a:gdLst>
                        <a:gd name="T0" fmla="*/ 0 w 582"/>
                        <a:gd name="T1" fmla="*/ 795 h 951"/>
                        <a:gd name="T2" fmla="*/ 582 w 582"/>
                        <a:gd name="T3" fmla="*/ 0 h 951"/>
                        <a:gd name="T4" fmla="*/ 579 w 582"/>
                        <a:gd name="T5" fmla="*/ 156 h 951"/>
                        <a:gd name="T6" fmla="*/ 0 w 582"/>
                        <a:gd name="T7" fmla="*/ 951 h 951"/>
                        <a:gd name="T8" fmla="*/ 0 w 582"/>
                        <a:gd name="T9" fmla="*/ 795 h 95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82"/>
                        <a:gd name="T16" fmla="*/ 0 h 951"/>
                        <a:gd name="T17" fmla="*/ 582 w 582"/>
                        <a:gd name="T18" fmla="*/ 951 h 95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82" h="951">
                          <a:moveTo>
                            <a:pt x="0" y="795"/>
                          </a:moveTo>
                          <a:lnTo>
                            <a:pt x="582" y="0"/>
                          </a:lnTo>
                          <a:lnTo>
                            <a:pt x="579" y="156"/>
                          </a:lnTo>
                          <a:lnTo>
                            <a:pt x="0" y="951"/>
                          </a:lnTo>
                          <a:lnTo>
                            <a:pt x="0" y="795"/>
                          </a:lnTo>
                          <a:close/>
                        </a:path>
                      </a:pathLst>
                    </a:custGeom>
                    <a:solidFill>
                      <a:srgbClr val="3399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47" name="AutoShape 3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2" y="11460"/>
                    <a:ext cx="255" cy="71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48" name="AutoShape 3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918" y="11440"/>
                    <a:ext cx="255" cy="71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42" name="AutoShape 388"/>
                <p:cNvSpPr>
                  <a:spLocks noChangeAspect="1" noChangeArrowheads="1"/>
                </p:cNvSpPr>
                <p:nvPr/>
              </p:nvSpPr>
              <p:spPr bwMode="auto">
                <a:xfrm>
                  <a:off x="7070" y="5828"/>
                  <a:ext cx="215" cy="785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3" name="AutoShape 389"/>
                <p:cNvSpPr>
                  <a:spLocks noChangeAspect="1" noChangeArrowheads="1"/>
                </p:cNvSpPr>
                <p:nvPr/>
              </p:nvSpPr>
              <p:spPr bwMode="auto">
                <a:xfrm>
                  <a:off x="4093" y="5842"/>
                  <a:ext cx="215" cy="785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4" name="Group 390"/>
              <p:cNvGrpSpPr>
                <a:grpSpLocks noChangeAspect="1"/>
              </p:cNvGrpSpPr>
              <p:nvPr/>
            </p:nvGrpSpPr>
            <p:grpSpPr bwMode="auto">
              <a:xfrm>
                <a:off x="7608" y="10792"/>
                <a:ext cx="629" cy="788"/>
                <a:chOff x="1136" y="2130"/>
                <a:chExt cx="9780" cy="12257"/>
              </a:xfrm>
            </p:grpSpPr>
            <p:sp>
              <p:nvSpPr>
                <p:cNvPr id="37" name="Freeform 391"/>
                <p:cNvSpPr>
                  <a:spLocks noChangeAspect="1"/>
                </p:cNvSpPr>
                <p:nvPr/>
              </p:nvSpPr>
              <p:spPr bwMode="auto">
                <a:xfrm>
                  <a:off x="1136" y="2130"/>
                  <a:ext cx="9780" cy="12257"/>
                </a:xfrm>
                <a:custGeom>
                  <a:avLst/>
                  <a:gdLst>
                    <a:gd name="T0" fmla="*/ 3240 w 9780"/>
                    <a:gd name="T1" fmla="*/ 17 h 12257"/>
                    <a:gd name="T2" fmla="*/ 6570 w 9780"/>
                    <a:gd name="T3" fmla="*/ 17 h 12257"/>
                    <a:gd name="T4" fmla="*/ 9780 w 9780"/>
                    <a:gd name="T5" fmla="*/ 4007 h 12257"/>
                    <a:gd name="T6" fmla="*/ 9780 w 9780"/>
                    <a:gd name="T7" fmla="*/ 8177 h 12257"/>
                    <a:gd name="T8" fmla="*/ 6570 w 9780"/>
                    <a:gd name="T9" fmla="*/ 12257 h 12257"/>
                    <a:gd name="T10" fmla="*/ 3300 w 9780"/>
                    <a:gd name="T11" fmla="*/ 12257 h 12257"/>
                    <a:gd name="T12" fmla="*/ 30 w 9780"/>
                    <a:gd name="T13" fmla="*/ 8177 h 12257"/>
                    <a:gd name="T14" fmla="*/ 0 w 9780"/>
                    <a:gd name="T15" fmla="*/ 4067 h 12257"/>
                    <a:gd name="T16" fmla="*/ 3240 w 9780"/>
                    <a:gd name="T17" fmla="*/ 17 h 122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780"/>
                    <a:gd name="T28" fmla="*/ 0 h 12257"/>
                    <a:gd name="T29" fmla="*/ 9780 w 9780"/>
                    <a:gd name="T30" fmla="*/ 12257 h 122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780" h="12257">
                      <a:moveTo>
                        <a:pt x="3240" y="17"/>
                      </a:moveTo>
                      <a:cubicBezTo>
                        <a:pt x="4358" y="0"/>
                        <a:pt x="5456" y="17"/>
                        <a:pt x="6570" y="17"/>
                      </a:cubicBezTo>
                      <a:lnTo>
                        <a:pt x="9780" y="4007"/>
                      </a:lnTo>
                      <a:lnTo>
                        <a:pt x="9780" y="8177"/>
                      </a:lnTo>
                      <a:lnTo>
                        <a:pt x="6570" y="12257"/>
                      </a:lnTo>
                      <a:lnTo>
                        <a:pt x="3300" y="12257"/>
                      </a:lnTo>
                      <a:lnTo>
                        <a:pt x="30" y="8177"/>
                      </a:lnTo>
                      <a:lnTo>
                        <a:pt x="0" y="4067"/>
                      </a:lnTo>
                      <a:lnTo>
                        <a:pt x="3240" y="17"/>
                      </a:lnTo>
                      <a:close/>
                    </a:path>
                  </a:pathLst>
                </a:custGeom>
                <a:solidFill>
                  <a:srgbClr val="CD9A67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8" name="Freeform 392"/>
                <p:cNvSpPr>
                  <a:spLocks noChangeAspect="1"/>
                </p:cNvSpPr>
                <p:nvPr/>
              </p:nvSpPr>
              <p:spPr bwMode="auto">
                <a:xfrm>
                  <a:off x="1279" y="2277"/>
                  <a:ext cx="9485" cy="11944"/>
                </a:xfrm>
                <a:custGeom>
                  <a:avLst/>
                  <a:gdLst>
                    <a:gd name="T0" fmla="*/ 2780 w 9780"/>
                    <a:gd name="T1" fmla="*/ 17 h 12257"/>
                    <a:gd name="T2" fmla="*/ 5638 w 9780"/>
                    <a:gd name="T3" fmla="*/ 17 h 12257"/>
                    <a:gd name="T4" fmla="*/ 8392 w 9780"/>
                    <a:gd name="T5" fmla="*/ 3521 h 12257"/>
                    <a:gd name="T6" fmla="*/ 8392 w 9780"/>
                    <a:gd name="T7" fmla="*/ 7186 h 12257"/>
                    <a:gd name="T8" fmla="*/ 5638 w 9780"/>
                    <a:gd name="T9" fmla="*/ 10770 h 12257"/>
                    <a:gd name="T10" fmla="*/ 2830 w 9780"/>
                    <a:gd name="T11" fmla="*/ 10770 h 12257"/>
                    <a:gd name="T12" fmla="*/ 25 w 9780"/>
                    <a:gd name="T13" fmla="*/ 7186 h 12257"/>
                    <a:gd name="T14" fmla="*/ 0 w 9780"/>
                    <a:gd name="T15" fmla="*/ 3573 h 12257"/>
                    <a:gd name="T16" fmla="*/ 2780 w 9780"/>
                    <a:gd name="T17" fmla="*/ 17 h 122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780"/>
                    <a:gd name="T28" fmla="*/ 0 h 12257"/>
                    <a:gd name="T29" fmla="*/ 9780 w 9780"/>
                    <a:gd name="T30" fmla="*/ 12257 h 122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780" h="12257">
                      <a:moveTo>
                        <a:pt x="3240" y="17"/>
                      </a:moveTo>
                      <a:cubicBezTo>
                        <a:pt x="4358" y="0"/>
                        <a:pt x="5456" y="17"/>
                        <a:pt x="6570" y="17"/>
                      </a:cubicBezTo>
                      <a:lnTo>
                        <a:pt x="9780" y="4007"/>
                      </a:lnTo>
                      <a:lnTo>
                        <a:pt x="9780" y="8177"/>
                      </a:lnTo>
                      <a:lnTo>
                        <a:pt x="6570" y="12257"/>
                      </a:lnTo>
                      <a:lnTo>
                        <a:pt x="3300" y="12257"/>
                      </a:lnTo>
                      <a:lnTo>
                        <a:pt x="30" y="8177"/>
                      </a:lnTo>
                      <a:lnTo>
                        <a:pt x="0" y="4067"/>
                      </a:lnTo>
                      <a:lnTo>
                        <a:pt x="3240" y="17"/>
                      </a:lnTo>
                      <a:close/>
                    </a:path>
                  </a:pathLst>
                </a:custGeom>
                <a:solidFill>
                  <a:srgbClr val="CD9A67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" name="Freeform 393"/>
                <p:cNvSpPr>
                  <a:spLocks noChangeAspect="1"/>
                </p:cNvSpPr>
                <p:nvPr/>
              </p:nvSpPr>
              <p:spPr bwMode="auto">
                <a:xfrm>
                  <a:off x="2884" y="2297"/>
                  <a:ext cx="6300" cy="9420"/>
                </a:xfrm>
                <a:custGeom>
                  <a:avLst/>
                  <a:gdLst>
                    <a:gd name="T0" fmla="*/ 1560 w 6300"/>
                    <a:gd name="T1" fmla="*/ 0 h 9420"/>
                    <a:gd name="T2" fmla="*/ 4740 w 6300"/>
                    <a:gd name="T3" fmla="*/ 0 h 9420"/>
                    <a:gd name="T4" fmla="*/ 6300 w 6300"/>
                    <a:gd name="T5" fmla="*/ 3990 h 9420"/>
                    <a:gd name="T6" fmla="*/ 6300 w 6300"/>
                    <a:gd name="T7" fmla="*/ 6900 h 9420"/>
                    <a:gd name="T8" fmla="*/ 4200 w 6300"/>
                    <a:gd name="T9" fmla="*/ 9420 h 9420"/>
                    <a:gd name="T10" fmla="*/ 2070 w 6300"/>
                    <a:gd name="T11" fmla="*/ 9420 h 9420"/>
                    <a:gd name="T12" fmla="*/ 0 w 6300"/>
                    <a:gd name="T13" fmla="*/ 6870 h 9420"/>
                    <a:gd name="T14" fmla="*/ 0 w 6300"/>
                    <a:gd name="T15" fmla="*/ 3960 h 9420"/>
                    <a:gd name="T16" fmla="*/ 1560 w 6300"/>
                    <a:gd name="T17" fmla="*/ 0 h 94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300"/>
                    <a:gd name="T28" fmla="*/ 0 h 9420"/>
                    <a:gd name="T29" fmla="*/ 6300 w 6300"/>
                    <a:gd name="T30" fmla="*/ 9420 h 94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300" h="9420">
                      <a:moveTo>
                        <a:pt x="1560" y="0"/>
                      </a:moveTo>
                      <a:lnTo>
                        <a:pt x="4740" y="0"/>
                      </a:lnTo>
                      <a:lnTo>
                        <a:pt x="6300" y="3990"/>
                      </a:lnTo>
                      <a:lnTo>
                        <a:pt x="6300" y="6900"/>
                      </a:lnTo>
                      <a:lnTo>
                        <a:pt x="4200" y="9420"/>
                      </a:lnTo>
                      <a:lnTo>
                        <a:pt x="2070" y="9420"/>
                      </a:lnTo>
                      <a:lnTo>
                        <a:pt x="0" y="6870"/>
                      </a:lnTo>
                      <a:lnTo>
                        <a:pt x="0" y="3960"/>
                      </a:lnTo>
                      <a:lnTo>
                        <a:pt x="1560" y="0"/>
                      </a:lnTo>
                      <a:close/>
                    </a:path>
                  </a:pathLst>
                </a:custGeom>
                <a:solidFill>
                  <a:srgbClr val="CD9A67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0" name="Freeform 394"/>
                <p:cNvSpPr>
                  <a:spLocks noChangeAspect="1"/>
                </p:cNvSpPr>
                <p:nvPr/>
              </p:nvSpPr>
              <p:spPr bwMode="auto">
                <a:xfrm>
                  <a:off x="4496" y="2807"/>
                  <a:ext cx="3120" cy="6810"/>
                </a:xfrm>
                <a:custGeom>
                  <a:avLst/>
                  <a:gdLst>
                    <a:gd name="T0" fmla="*/ 1050 w 3120"/>
                    <a:gd name="T1" fmla="*/ 0 h 6810"/>
                    <a:gd name="T2" fmla="*/ 2100 w 3120"/>
                    <a:gd name="T3" fmla="*/ 0 h 6810"/>
                    <a:gd name="T4" fmla="*/ 3120 w 3120"/>
                    <a:gd name="T5" fmla="*/ 3420 h 6810"/>
                    <a:gd name="T6" fmla="*/ 3120 w 3120"/>
                    <a:gd name="T7" fmla="*/ 5220 h 6810"/>
                    <a:gd name="T8" fmla="*/ 2010 w 3120"/>
                    <a:gd name="T9" fmla="*/ 6810 h 6810"/>
                    <a:gd name="T10" fmla="*/ 1020 w 3120"/>
                    <a:gd name="T11" fmla="*/ 6810 h 6810"/>
                    <a:gd name="T12" fmla="*/ 0 w 3120"/>
                    <a:gd name="T13" fmla="*/ 5190 h 6810"/>
                    <a:gd name="T14" fmla="*/ 0 w 3120"/>
                    <a:gd name="T15" fmla="*/ 3360 h 6810"/>
                    <a:gd name="T16" fmla="*/ 1050 w 3120"/>
                    <a:gd name="T17" fmla="*/ 0 h 68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20"/>
                    <a:gd name="T28" fmla="*/ 0 h 6810"/>
                    <a:gd name="T29" fmla="*/ 3120 w 3120"/>
                    <a:gd name="T30" fmla="*/ 6810 h 68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20" h="6810">
                      <a:moveTo>
                        <a:pt x="1050" y="0"/>
                      </a:moveTo>
                      <a:lnTo>
                        <a:pt x="2100" y="0"/>
                      </a:lnTo>
                      <a:lnTo>
                        <a:pt x="3120" y="3420"/>
                      </a:lnTo>
                      <a:lnTo>
                        <a:pt x="3120" y="5220"/>
                      </a:lnTo>
                      <a:lnTo>
                        <a:pt x="2010" y="6810"/>
                      </a:lnTo>
                      <a:lnTo>
                        <a:pt x="1020" y="6810"/>
                      </a:lnTo>
                      <a:lnTo>
                        <a:pt x="0" y="5190"/>
                      </a:lnTo>
                      <a:lnTo>
                        <a:pt x="0" y="3360"/>
                      </a:lnTo>
                      <a:lnTo>
                        <a:pt x="1050" y="0"/>
                      </a:lnTo>
                      <a:close/>
                    </a:path>
                  </a:pathLst>
                </a:custGeom>
                <a:solidFill>
                  <a:srgbClr val="CD9A67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46" name="Group 640"/>
            <p:cNvGrpSpPr/>
            <p:nvPr/>
          </p:nvGrpSpPr>
          <p:grpSpPr>
            <a:xfrm flipH="1">
              <a:off x="7002211" y="3933056"/>
              <a:ext cx="242225" cy="560938"/>
              <a:chOff x="7318417" y="837361"/>
              <a:chExt cx="567377" cy="1159864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7668344" y="847519"/>
                <a:ext cx="175916" cy="1149706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Isosceles Triangle 31"/>
              <p:cNvSpPr/>
              <p:nvPr/>
            </p:nvSpPr>
            <p:spPr bwMode="auto">
              <a:xfrm rot="860319">
                <a:off x="7381146" y="837361"/>
                <a:ext cx="504648" cy="529558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Isosceles Triangle 32"/>
              <p:cNvSpPr/>
              <p:nvPr/>
            </p:nvSpPr>
            <p:spPr bwMode="auto">
              <a:xfrm rot="17815045">
                <a:off x="7361224" y="1517793"/>
                <a:ext cx="364883" cy="450498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7329570" y="1287777"/>
                <a:ext cx="432048" cy="360040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107504" y="3140968"/>
            <a:ext cx="648072" cy="1440160"/>
            <a:chOff x="7092280" y="476672"/>
            <a:chExt cx="1800200" cy="4248472"/>
          </a:xfrm>
        </p:grpSpPr>
        <p:grpSp>
          <p:nvGrpSpPr>
            <p:cNvPr id="56" name="Group 374"/>
            <p:cNvGrpSpPr>
              <a:grpSpLocks noChangeAspect="1"/>
            </p:cNvGrpSpPr>
            <p:nvPr/>
          </p:nvGrpSpPr>
          <p:grpSpPr bwMode="auto">
            <a:xfrm flipH="1">
              <a:off x="7092280" y="476672"/>
              <a:ext cx="1800200" cy="4248472"/>
              <a:chOff x="7536" y="10792"/>
              <a:chExt cx="765" cy="1993"/>
            </a:xfrm>
          </p:grpSpPr>
          <p:grpSp>
            <p:nvGrpSpPr>
              <p:cNvPr id="57" name="Group 375"/>
              <p:cNvGrpSpPr>
                <a:grpSpLocks noChangeAspect="1"/>
              </p:cNvGrpSpPr>
              <p:nvPr/>
            </p:nvGrpSpPr>
            <p:grpSpPr bwMode="auto">
              <a:xfrm>
                <a:off x="7536" y="11200"/>
                <a:ext cx="765" cy="1585"/>
                <a:chOff x="3408" y="5828"/>
                <a:chExt cx="4501" cy="9326"/>
              </a:xfrm>
            </p:grpSpPr>
            <p:grpSp>
              <p:nvGrpSpPr>
                <p:cNvPr id="64" name="Group 376"/>
                <p:cNvGrpSpPr>
                  <a:grpSpLocks noChangeAspect="1"/>
                </p:cNvGrpSpPr>
                <p:nvPr/>
              </p:nvGrpSpPr>
              <p:grpSpPr bwMode="auto">
                <a:xfrm>
                  <a:off x="3408" y="13614"/>
                  <a:ext cx="4501" cy="1540"/>
                  <a:chOff x="7285" y="11440"/>
                  <a:chExt cx="4501" cy="1540"/>
                </a:xfrm>
              </p:grpSpPr>
              <p:grpSp>
                <p:nvGrpSpPr>
                  <p:cNvPr id="65" name="Group 37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285" y="11560"/>
                    <a:ext cx="1136" cy="1420"/>
                    <a:chOff x="7916" y="7287"/>
                    <a:chExt cx="727" cy="951"/>
                  </a:xfrm>
                </p:grpSpPr>
                <p:sp>
                  <p:nvSpPr>
                    <p:cNvPr id="81" name="Freeform 3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928" y="7290"/>
                      <a:ext cx="712" cy="795"/>
                    </a:xfrm>
                    <a:custGeom>
                      <a:avLst/>
                      <a:gdLst>
                        <a:gd name="T0" fmla="*/ 585 w 712"/>
                        <a:gd name="T1" fmla="*/ 0 h 795"/>
                        <a:gd name="T2" fmla="*/ 0 w 712"/>
                        <a:gd name="T3" fmla="*/ 788 h 795"/>
                        <a:gd name="T4" fmla="*/ 135 w 712"/>
                        <a:gd name="T5" fmla="*/ 795 h 795"/>
                        <a:gd name="T6" fmla="*/ 712 w 712"/>
                        <a:gd name="T7" fmla="*/ 0 h 795"/>
                        <a:gd name="T8" fmla="*/ 585 w 712"/>
                        <a:gd name="T9" fmla="*/ 0 h 79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12"/>
                        <a:gd name="T16" fmla="*/ 0 h 795"/>
                        <a:gd name="T17" fmla="*/ 712 w 712"/>
                        <a:gd name="T18" fmla="*/ 795 h 79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12" h="795">
                          <a:moveTo>
                            <a:pt x="585" y="0"/>
                          </a:moveTo>
                          <a:lnTo>
                            <a:pt x="0" y="788"/>
                          </a:lnTo>
                          <a:lnTo>
                            <a:pt x="135" y="795"/>
                          </a:lnTo>
                          <a:lnTo>
                            <a:pt x="712" y="0"/>
                          </a:lnTo>
                          <a:lnTo>
                            <a:pt x="585" y="0"/>
                          </a:lnTo>
                          <a:close/>
                        </a:path>
                      </a:pathLst>
                    </a:custGeom>
                    <a:solidFill>
                      <a:srgbClr val="3399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82" name="Freeform 3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916" y="8076"/>
                      <a:ext cx="145" cy="162"/>
                    </a:xfrm>
                    <a:custGeom>
                      <a:avLst/>
                      <a:gdLst>
                        <a:gd name="T0" fmla="*/ 0 w 129"/>
                        <a:gd name="T1" fmla="*/ 0 h 162"/>
                        <a:gd name="T2" fmla="*/ 0 w 129"/>
                        <a:gd name="T3" fmla="*/ 162 h 162"/>
                        <a:gd name="T4" fmla="*/ 232 w 129"/>
                        <a:gd name="T5" fmla="*/ 162 h 162"/>
                        <a:gd name="T6" fmla="*/ 232 w 129"/>
                        <a:gd name="T7" fmla="*/ 6 h 162"/>
                        <a:gd name="T8" fmla="*/ 0 w 129"/>
                        <a:gd name="T9" fmla="*/ 0 h 16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9"/>
                        <a:gd name="T16" fmla="*/ 0 h 162"/>
                        <a:gd name="T17" fmla="*/ 129 w 129"/>
                        <a:gd name="T18" fmla="*/ 162 h 16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9" h="162">
                          <a:moveTo>
                            <a:pt x="0" y="0"/>
                          </a:moveTo>
                          <a:lnTo>
                            <a:pt x="0" y="162"/>
                          </a:lnTo>
                          <a:lnTo>
                            <a:pt x="129" y="162"/>
                          </a:lnTo>
                          <a:lnTo>
                            <a:pt x="129" y="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399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83" name="Freeform 38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61" y="7287"/>
                      <a:ext cx="582" cy="951"/>
                    </a:xfrm>
                    <a:custGeom>
                      <a:avLst/>
                      <a:gdLst>
                        <a:gd name="T0" fmla="*/ 0 w 582"/>
                        <a:gd name="T1" fmla="*/ 795 h 951"/>
                        <a:gd name="T2" fmla="*/ 582 w 582"/>
                        <a:gd name="T3" fmla="*/ 0 h 951"/>
                        <a:gd name="T4" fmla="*/ 579 w 582"/>
                        <a:gd name="T5" fmla="*/ 156 h 951"/>
                        <a:gd name="T6" fmla="*/ 0 w 582"/>
                        <a:gd name="T7" fmla="*/ 951 h 951"/>
                        <a:gd name="T8" fmla="*/ 0 w 582"/>
                        <a:gd name="T9" fmla="*/ 795 h 95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82"/>
                        <a:gd name="T16" fmla="*/ 0 h 951"/>
                        <a:gd name="T17" fmla="*/ 582 w 582"/>
                        <a:gd name="T18" fmla="*/ 951 h 95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82" h="951">
                          <a:moveTo>
                            <a:pt x="0" y="795"/>
                          </a:moveTo>
                          <a:lnTo>
                            <a:pt x="582" y="0"/>
                          </a:lnTo>
                          <a:lnTo>
                            <a:pt x="579" y="156"/>
                          </a:lnTo>
                          <a:lnTo>
                            <a:pt x="0" y="951"/>
                          </a:lnTo>
                          <a:lnTo>
                            <a:pt x="0" y="795"/>
                          </a:lnTo>
                          <a:close/>
                        </a:path>
                      </a:pathLst>
                    </a:custGeom>
                    <a:solidFill>
                      <a:srgbClr val="3399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74" name="AutoShape 3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2" y="12070"/>
                    <a:ext cx="3266" cy="34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grpSp>
                <p:nvGrpSpPr>
                  <p:cNvPr id="70" name="Group 38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650" y="11555"/>
                    <a:ext cx="1136" cy="1420"/>
                    <a:chOff x="7916" y="7287"/>
                    <a:chExt cx="727" cy="951"/>
                  </a:xfrm>
                </p:grpSpPr>
                <p:sp>
                  <p:nvSpPr>
                    <p:cNvPr id="78" name="Freeform 38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928" y="7290"/>
                      <a:ext cx="712" cy="795"/>
                    </a:xfrm>
                    <a:custGeom>
                      <a:avLst/>
                      <a:gdLst>
                        <a:gd name="T0" fmla="*/ 585 w 712"/>
                        <a:gd name="T1" fmla="*/ 0 h 795"/>
                        <a:gd name="T2" fmla="*/ 0 w 712"/>
                        <a:gd name="T3" fmla="*/ 788 h 795"/>
                        <a:gd name="T4" fmla="*/ 135 w 712"/>
                        <a:gd name="T5" fmla="*/ 795 h 795"/>
                        <a:gd name="T6" fmla="*/ 712 w 712"/>
                        <a:gd name="T7" fmla="*/ 0 h 795"/>
                        <a:gd name="T8" fmla="*/ 585 w 712"/>
                        <a:gd name="T9" fmla="*/ 0 h 79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12"/>
                        <a:gd name="T16" fmla="*/ 0 h 795"/>
                        <a:gd name="T17" fmla="*/ 712 w 712"/>
                        <a:gd name="T18" fmla="*/ 795 h 79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12" h="795">
                          <a:moveTo>
                            <a:pt x="585" y="0"/>
                          </a:moveTo>
                          <a:lnTo>
                            <a:pt x="0" y="788"/>
                          </a:lnTo>
                          <a:lnTo>
                            <a:pt x="135" y="795"/>
                          </a:lnTo>
                          <a:lnTo>
                            <a:pt x="712" y="0"/>
                          </a:lnTo>
                          <a:lnTo>
                            <a:pt x="585" y="0"/>
                          </a:lnTo>
                          <a:close/>
                        </a:path>
                      </a:pathLst>
                    </a:custGeom>
                    <a:solidFill>
                      <a:srgbClr val="3399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79" name="Freeform 38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916" y="8076"/>
                      <a:ext cx="145" cy="162"/>
                    </a:xfrm>
                    <a:custGeom>
                      <a:avLst/>
                      <a:gdLst>
                        <a:gd name="T0" fmla="*/ 0 w 129"/>
                        <a:gd name="T1" fmla="*/ 0 h 162"/>
                        <a:gd name="T2" fmla="*/ 0 w 129"/>
                        <a:gd name="T3" fmla="*/ 162 h 162"/>
                        <a:gd name="T4" fmla="*/ 232 w 129"/>
                        <a:gd name="T5" fmla="*/ 162 h 162"/>
                        <a:gd name="T6" fmla="*/ 232 w 129"/>
                        <a:gd name="T7" fmla="*/ 6 h 162"/>
                        <a:gd name="T8" fmla="*/ 0 w 129"/>
                        <a:gd name="T9" fmla="*/ 0 h 16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9"/>
                        <a:gd name="T16" fmla="*/ 0 h 162"/>
                        <a:gd name="T17" fmla="*/ 129 w 129"/>
                        <a:gd name="T18" fmla="*/ 162 h 16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9" h="162">
                          <a:moveTo>
                            <a:pt x="0" y="0"/>
                          </a:moveTo>
                          <a:lnTo>
                            <a:pt x="0" y="162"/>
                          </a:lnTo>
                          <a:lnTo>
                            <a:pt x="129" y="162"/>
                          </a:lnTo>
                          <a:lnTo>
                            <a:pt x="129" y="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399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80" name="Freeform 38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61" y="7287"/>
                      <a:ext cx="582" cy="951"/>
                    </a:xfrm>
                    <a:custGeom>
                      <a:avLst/>
                      <a:gdLst>
                        <a:gd name="T0" fmla="*/ 0 w 582"/>
                        <a:gd name="T1" fmla="*/ 795 h 951"/>
                        <a:gd name="T2" fmla="*/ 582 w 582"/>
                        <a:gd name="T3" fmla="*/ 0 h 951"/>
                        <a:gd name="T4" fmla="*/ 579 w 582"/>
                        <a:gd name="T5" fmla="*/ 156 h 951"/>
                        <a:gd name="T6" fmla="*/ 0 w 582"/>
                        <a:gd name="T7" fmla="*/ 951 h 951"/>
                        <a:gd name="T8" fmla="*/ 0 w 582"/>
                        <a:gd name="T9" fmla="*/ 795 h 95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82"/>
                        <a:gd name="T16" fmla="*/ 0 h 951"/>
                        <a:gd name="T17" fmla="*/ 582 w 582"/>
                        <a:gd name="T18" fmla="*/ 951 h 95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82" h="951">
                          <a:moveTo>
                            <a:pt x="0" y="795"/>
                          </a:moveTo>
                          <a:lnTo>
                            <a:pt x="582" y="0"/>
                          </a:lnTo>
                          <a:lnTo>
                            <a:pt x="579" y="156"/>
                          </a:lnTo>
                          <a:lnTo>
                            <a:pt x="0" y="951"/>
                          </a:lnTo>
                          <a:lnTo>
                            <a:pt x="0" y="795"/>
                          </a:lnTo>
                          <a:close/>
                        </a:path>
                      </a:pathLst>
                    </a:custGeom>
                    <a:solidFill>
                      <a:srgbClr val="3399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76" name="AutoShape 3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2" y="11460"/>
                    <a:ext cx="255" cy="71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77" name="AutoShape 3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918" y="11440"/>
                    <a:ext cx="255" cy="71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71" name="AutoShape 388"/>
                <p:cNvSpPr>
                  <a:spLocks noChangeAspect="1" noChangeArrowheads="1"/>
                </p:cNvSpPr>
                <p:nvPr/>
              </p:nvSpPr>
              <p:spPr bwMode="auto">
                <a:xfrm>
                  <a:off x="7070" y="5828"/>
                  <a:ext cx="215" cy="785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2" name="AutoShape 389"/>
                <p:cNvSpPr>
                  <a:spLocks noChangeAspect="1" noChangeArrowheads="1"/>
                </p:cNvSpPr>
                <p:nvPr/>
              </p:nvSpPr>
              <p:spPr bwMode="auto">
                <a:xfrm>
                  <a:off x="4093" y="5842"/>
                  <a:ext cx="215" cy="785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73" name="Group 390"/>
              <p:cNvGrpSpPr>
                <a:grpSpLocks noChangeAspect="1"/>
              </p:cNvGrpSpPr>
              <p:nvPr/>
            </p:nvGrpSpPr>
            <p:grpSpPr bwMode="auto">
              <a:xfrm>
                <a:off x="7608" y="10792"/>
                <a:ext cx="629" cy="788"/>
                <a:chOff x="1136" y="2130"/>
                <a:chExt cx="9780" cy="12257"/>
              </a:xfrm>
            </p:grpSpPr>
            <p:sp>
              <p:nvSpPr>
                <p:cNvPr id="66" name="Freeform 391"/>
                <p:cNvSpPr>
                  <a:spLocks noChangeAspect="1"/>
                </p:cNvSpPr>
                <p:nvPr/>
              </p:nvSpPr>
              <p:spPr bwMode="auto">
                <a:xfrm>
                  <a:off x="1136" y="2130"/>
                  <a:ext cx="9780" cy="12257"/>
                </a:xfrm>
                <a:custGeom>
                  <a:avLst/>
                  <a:gdLst>
                    <a:gd name="T0" fmla="*/ 3240 w 9780"/>
                    <a:gd name="T1" fmla="*/ 17 h 12257"/>
                    <a:gd name="T2" fmla="*/ 6570 w 9780"/>
                    <a:gd name="T3" fmla="*/ 17 h 12257"/>
                    <a:gd name="T4" fmla="*/ 9780 w 9780"/>
                    <a:gd name="T5" fmla="*/ 4007 h 12257"/>
                    <a:gd name="T6" fmla="*/ 9780 w 9780"/>
                    <a:gd name="T7" fmla="*/ 8177 h 12257"/>
                    <a:gd name="T8" fmla="*/ 6570 w 9780"/>
                    <a:gd name="T9" fmla="*/ 12257 h 12257"/>
                    <a:gd name="T10" fmla="*/ 3300 w 9780"/>
                    <a:gd name="T11" fmla="*/ 12257 h 12257"/>
                    <a:gd name="T12" fmla="*/ 30 w 9780"/>
                    <a:gd name="T13" fmla="*/ 8177 h 12257"/>
                    <a:gd name="T14" fmla="*/ 0 w 9780"/>
                    <a:gd name="T15" fmla="*/ 4067 h 12257"/>
                    <a:gd name="T16" fmla="*/ 3240 w 9780"/>
                    <a:gd name="T17" fmla="*/ 17 h 122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780"/>
                    <a:gd name="T28" fmla="*/ 0 h 12257"/>
                    <a:gd name="T29" fmla="*/ 9780 w 9780"/>
                    <a:gd name="T30" fmla="*/ 12257 h 122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780" h="12257">
                      <a:moveTo>
                        <a:pt x="3240" y="17"/>
                      </a:moveTo>
                      <a:cubicBezTo>
                        <a:pt x="4358" y="0"/>
                        <a:pt x="5456" y="17"/>
                        <a:pt x="6570" y="17"/>
                      </a:cubicBezTo>
                      <a:lnTo>
                        <a:pt x="9780" y="4007"/>
                      </a:lnTo>
                      <a:lnTo>
                        <a:pt x="9780" y="8177"/>
                      </a:lnTo>
                      <a:lnTo>
                        <a:pt x="6570" y="12257"/>
                      </a:lnTo>
                      <a:lnTo>
                        <a:pt x="3300" y="12257"/>
                      </a:lnTo>
                      <a:lnTo>
                        <a:pt x="30" y="8177"/>
                      </a:lnTo>
                      <a:lnTo>
                        <a:pt x="0" y="4067"/>
                      </a:lnTo>
                      <a:lnTo>
                        <a:pt x="3240" y="17"/>
                      </a:lnTo>
                      <a:close/>
                    </a:path>
                  </a:pathLst>
                </a:custGeom>
                <a:solidFill>
                  <a:srgbClr val="CD9A67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7" name="Freeform 392"/>
                <p:cNvSpPr>
                  <a:spLocks noChangeAspect="1"/>
                </p:cNvSpPr>
                <p:nvPr/>
              </p:nvSpPr>
              <p:spPr bwMode="auto">
                <a:xfrm>
                  <a:off x="1279" y="2277"/>
                  <a:ext cx="9485" cy="11944"/>
                </a:xfrm>
                <a:custGeom>
                  <a:avLst/>
                  <a:gdLst>
                    <a:gd name="T0" fmla="*/ 2780 w 9780"/>
                    <a:gd name="T1" fmla="*/ 17 h 12257"/>
                    <a:gd name="T2" fmla="*/ 5638 w 9780"/>
                    <a:gd name="T3" fmla="*/ 17 h 12257"/>
                    <a:gd name="T4" fmla="*/ 8392 w 9780"/>
                    <a:gd name="T5" fmla="*/ 3521 h 12257"/>
                    <a:gd name="T6" fmla="*/ 8392 w 9780"/>
                    <a:gd name="T7" fmla="*/ 7186 h 12257"/>
                    <a:gd name="T8" fmla="*/ 5638 w 9780"/>
                    <a:gd name="T9" fmla="*/ 10770 h 12257"/>
                    <a:gd name="T10" fmla="*/ 2830 w 9780"/>
                    <a:gd name="T11" fmla="*/ 10770 h 12257"/>
                    <a:gd name="T12" fmla="*/ 25 w 9780"/>
                    <a:gd name="T13" fmla="*/ 7186 h 12257"/>
                    <a:gd name="T14" fmla="*/ 0 w 9780"/>
                    <a:gd name="T15" fmla="*/ 3573 h 12257"/>
                    <a:gd name="T16" fmla="*/ 2780 w 9780"/>
                    <a:gd name="T17" fmla="*/ 17 h 122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780"/>
                    <a:gd name="T28" fmla="*/ 0 h 12257"/>
                    <a:gd name="T29" fmla="*/ 9780 w 9780"/>
                    <a:gd name="T30" fmla="*/ 12257 h 122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780" h="12257">
                      <a:moveTo>
                        <a:pt x="3240" y="17"/>
                      </a:moveTo>
                      <a:cubicBezTo>
                        <a:pt x="4358" y="0"/>
                        <a:pt x="5456" y="17"/>
                        <a:pt x="6570" y="17"/>
                      </a:cubicBezTo>
                      <a:lnTo>
                        <a:pt x="9780" y="4007"/>
                      </a:lnTo>
                      <a:lnTo>
                        <a:pt x="9780" y="8177"/>
                      </a:lnTo>
                      <a:lnTo>
                        <a:pt x="6570" y="12257"/>
                      </a:lnTo>
                      <a:lnTo>
                        <a:pt x="3300" y="12257"/>
                      </a:lnTo>
                      <a:lnTo>
                        <a:pt x="30" y="8177"/>
                      </a:lnTo>
                      <a:lnTo>
                        <a:pt x="0" y="4067"/>
                      </a:lnTo>
                      <a:lnTo>
                        <a:pt x="3240" y="17"/>
                      </a:lnTo>
                      <a:close/>
                    </a:path>
                  </a:pathLst>
                </a:custGeom>
                <a:solidFill>
                  <a:srgbClr val="CD9A67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8" name="Freeform 393"/>
                <p:cNvSpPr>
                  <a:spLocks noChangeAspect="1"/>
                </p:cNvSpPr>
                <p:nvPr/>
              </p:nvSpPr>
              <p:spPr bwMode="auto">
                <a:xfrm>
                  <a:off x="2884" y="2297"/>
                  <a:ext cx="6300" cy="9420"/>
                </a:xfrm>
                <a:custGeom>
                  <a:avLst/>
                  <a:gdLst>
                    <a:gd name="T0" fmla="*/ 1560 w 6300"/>
                    <a:gd name="T1" fmla="*/ 0 h 9420"/>
                    <a:gd name="T2" fmla="*/ 4740 w 6300"/>
                    <a:gd name="T3" fmla="*/ 0 h 9420"/>
                    <a:gd name="T4" fmla="*/ 6300 w 6300"/>
                    <a:gd name="T5" fmla="*/ 3990 h 9420"/>
                    <a:gd name="T6" fmla="*/ 6300 w 6300"/>
                    <a:gd name="T7" fmla="*/ 6900 h 9420"/>
                    <a:gd name="T8" fmla="*/ 4200 w 6300"/>
                    <a:gd name="T9" fmla="*/ 9420 h 9420"/>
                    <a:gd name="T10" fmla="*/ 2070 w 6300"/>
                    <a:gd name="T11" fmla="*/ 9420 h 9420"/>
                    <a:gd name="T12" fmla="*/ 0 w 6300"/>
                    <a:gd name="T13" fmla="*/ 6870 h 9420"/>
                    <a:gd name="T14" fmla="*/ 0 w 6300"/>
                    <a:gd name="T15" fmla="*/ 3960 h 9420"/>
                    <a:gd name="T16" fmla="*/ 1560 w 6300"/>
                    <a:gd name="T17" fmla="*/ 0 h 94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300"/>
                    <a:gd name="T28" fmla="*/ 0 h 9420"/>
                    <a:gd name="T29" fmla="*/ 6300 w 6300"/>
                    <a:gd name="T30" fmla="*/ 9420 h 94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300" h="9420">
                      <a:moveTo>
                        <a:pt x="1560" y="0"/>
                      </a:moveTo>
                      <a:lnTo>
                        <a:pt x="4740" y="0"/>
                      </a:lnTo>
                      <a:lnTo>
                        <a:pt x="6300" y="3990"/>
                      </a:lnTo>
                      <a:lnTo>
                        <a:pt x="6300" y="6900"/>
                      </a:lnTo>
                      <a:lnTo>
                        <a:pt x="4200" y="9420"/>
                      </a:lnTo>
                      <a:lnTo>
                        <a:pt x="2070" y="9420"/>
                      </a:lnTo>
                      <a:lnTo>
                        <a:pt x="0" y="6870"/>
                      </a:lnTo>
                      <a:lnTo>
                        <a:pt x="0" y="3960"/>
                      </a:lnTo>
                      <a:lnTo>
                        <a:pt x="1560" y="0"/>
                      </a:lnTo>
                      <a:close/>
                    </a:path>
                  </a:pathLst>
                </a:custGeom>
                <a:solidFill>
                  <a:srgbClr val="CD9A67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9" name="Freeform 394"/>
                <p:cNvSpPr>
                  <a:spLocks noChangeAspect="1"/>
                </p:cNvSpPr>
                <p:nvPr/>
              </p:nvSpPr>
              <p:spPr bwMode="auto">
                <a:xfrm>
                  <a:off x="4496" y="2807"/>
                  <a:ext cx="3120" cy="6810"/>
                </a:xfrm>
                <a:custGeom>
                  <a:avLst/>
                  <a:gdLst>
                    <a:gd name="T0" fmla="*/ 1050 w 3120"/>
                    <a:gd name="T1" fmla="*/ 0 h 6810"/>
                    <a:gd name="T2" fmla="*/ 2100 w 3120"/>
                    <a:gd name="T3" fmla="*/ 0 h 6810"/>
                    <a:gd name="T4" fmla="*/ 3120 w 3120"/>
                    <a:gd name="T5" fmla="*/ 3420 h 6810"/>
                    <a:gd name="T6" fmla="*/ 3120 w 3120"/>
                    <a:gd name="T7" fmla="*/ 5220 h 6810"/>
                    <a:gd name="T8" fmla="*/ 2010 w 3120"/>
                    <a:gd name="T9" fmla="*/ 6810 h 6810"/>
                    <a:gd name="T10" fmla="*/ 1020 w 3120"/>
                    <a:gd name="T11" fmla="*/ 6810 h 6810"/>
                    <a:gd name="T12" fmla="*/ 0 w 3120"/>
                    <a:gd name="T13" fmla="*/ 5190 h 6810"/>
                    <a:gd name="T14" fmla="*/ 0 w 3120"/>
                    <a:gd name="T15" fmla="*/ 3360 h 6810"/>
                    <a:gd name="T16" fmla="*/ 1050 w 3120"/>
                    <a:gd name="T17" fmla="*/ 0 h 68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20"/>
                    <a:gd name="T28" fmla="*/ 0 h 6810"/>
                    <a:gd name="T29" fmla="*/ 3120 w 3120"/>
                    <a:gd name="T30" fmla="*/ 6810 h 68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20" h="6810">
                      <a:moveTo>
                        <a:pt x="1050" y="0"/>
                      </a:moveTo>
                      <a:lnTo>
                        <a:pt x="2100" y="0"/>
                      </a:lnTo>
                      <a:lnTo>
                        <a:pt x="3120" y="3420"/>
                      </a:lnTo>
                      <a:lnTo>
                        <a:pt x="3120" y="5220"/>
                      </a:lnTo>
                      <a:lnTo>
                        <a:pt x="2010" y="6810"/>
                      </a:lnTo>
                      <a:lnTo>
                        <a:pt x="1020" y="6810"/>
                      </a:lnTo>
                      <a:lnTo>
                        <a:pt x="0" y="5190"/>
                      </a:lnTo>
                      <a:lnTo>
                        <a:pt x="0" y="3360"/>
                      </a:lnTo>
                      <a:lnTo>
                        <a:pt x="1050" y="0"/>
                      </a:lnTo>
                      <a:close/>
                    </a:path>
                  </a:pathLst>
                </a:custGeom>
                <a:solidFill>
                  <a:srgbClr val="CD9A67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75" name="Group 705"/>
            <p:cNvGrpSpPr/>
            <p:nvPr/>
          </p:nvGrpSpPr>
          <p:grpSpPr>
            <a:xfrm>
              <a:off x="7721510" y="785469"/>
              <a:ext cx="965579" cy="1360661"/>
              <a:chOff x="7721510" y="785469"/>
              <a:chExt cx="965579" cy="1360661"/>
            </a:xfrm>
          </p:grpSpPr>
          <p:sp>
            <p:nvSpPr>
              <p:cNvPr id="58" name="Isosceles Triangle 57"/>
              <p:cNvSpPr/>
              <p:nvPr/>
            </p:nvSpPr>
            <p:spPr bwMode="auto">
              <a:xfrm rot="18736072">
                <a:off x="7853832" y="1345658"/>
                <a:ext cx="725515" cy="648072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Isosceles Triangle 58"/>
              <p:cNvSpPr/>
              <p:nvPr/>
            </p:nvSpPr>
            <p:spPr bwMode="auto">
              <a:xfrm>
                <a:off x="7721510" y="1498058"/>
                <a:ext cx="504056" cy="648072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Isosceles Triangle 59"/>
              <p:cNvSpPr/>
              <p:nvPr/>
            </p:nvSpPr>
            <p:spPr bwMode="auto">
              <a:xfrm rot="16200000">
                <a:off x="8075021" y="1016732"/>
                <a:ext cx="576064" cy="648072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Isosceles Triangle 60"/>
              <p:cNvSpPr/>
              <p:nvPr/>
            </p:nvSpPr>
            <p:spPr bwMode="auto">
              <a:xfrm rot="13628286">
                <a:off x="8005720" y="749465"/>
                <a:ext cx="576064" cy="648072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 rot="1414959">
                <a:off x="8061555" y="875788"/>
                <a:ext cx="360040" cy="936104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8316416" y="1196752"/>
                <a:ext cx="288032" cy="504056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611560" y="3140968"/>
            <a:ext cx="648072" cy="1440160"/>
            <a:chOff x="1979712" y="1340768"/>
            <a:chExt cx="576064" cy="1152128"/>
          </a:xfrm>
        </p:grpSpPr>
        <p:grpSp>
          <p:nvGrpSpPr>
            <p:cNvPr id="85" name="Group 374"/>
            <p:cNvGrpSpPr>
              <a:grpSpLocks noChangeAspect="1"/>
            </p:cNvGrpSpPr>
            <p:nvPr/>
          </p:nvGrpSpPr>
          <p:grpSpPr bwMode="auto">
            <a:xfrm flipH="1">
              <a:off x="1979712" y="1340768"/>
              <a:ext cx="576064" cy="1152128"/>
              <a:chOff x="7536" y="10792"/>
              <a:chExt cx="765" cy="1993"/>
            </a:xfrm>
          </p:grpSpPr>
          <p:grpSp>
            <p:nvGrpSpPr>
              <p:cNvPr id="86" name="Group 375"/>
              <p:cNvGrpSpPr>
                <a:grpSpLocks noChangeAspect="1"/>
              </p:cNvGrpSpPr>
              <p:nvPr/>
            </p:nvGrpSpPr>
            <p:grpSpPr bwMode="auto">
              <a:xfrm>
                <a:off x="7536" y="11200"/>
                <a:ext cx="765" cy="1585"/>
                <a:chOff x="3408" y="5828"/>
                <a:chExt cx="4501" cy="9326"/>
              </a:xfrm>
            </p:grpSpPr>
            <p:grpSp>
              <p:nvGrpSpPr>
                <p:cNvPr id="93" name="Group 376"/>
                <p:cNvGrpSpPr>
                  <a:grpSpLocks noChangeAspect="1"/>
                </p:cNvGrpSpPr>
                <p:nvPr/>
              </p:nvGrpSpPr>
              <p:grpSpPr bwMode="auto">
                <a:xfrm>
                  <a:off x="3408" y="13614"/>
                  <a:ext cx="4501" cy="1540"/>
                  <a:chOff x="7285" y="11440"/>
                  <a:chExt cx="4501" cy="1540"/>
                </a:xfrm>
              </p:grpSpPr>
              <p:grpSp>
                <p:nvGrpSpPr>
                  <p:cNvPr id="94" name="Group 37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285" y="11560"/>
                    <a:ext cx="1136" cy="1420"/>
                    <a:chOff x="7916" y="7287"/>
                    <a:chExt cx="727" cy="951"/>
                  </a:xfrm>
                </p:grpSpPr>
                <p:sp>
                  <p:nvSpPr>
                    <p:cNvPr id="110" name="Freeform 3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928" y="7290"/>
                      <a:ext cx="712" cy="795"/>
                    </a:xfrm>
                    <a:custGeom>
                      <a:avLst/>
                      <a:gdLst>
                        <a:gd name="T0" fmla="*/ 585 w 712"/>
                        <a:gd name="T1" fmla="*/ 0 h 795"/>
                        <a:gd name="T2" fmla="*/ 0 w 712"/>
                        <a:gd name="T3" fmla="*/ 788 h 795"/>
                        <a:gd name="T4" fmla="*/ 135 w 712"/>
                        <a:gd name="T5" fmla="*/ 795 h 795"/>
                        <a:gd name="T6" fmla="*/ 712 w 712"/>
                        <a:gd name="T7" fmla="*/ 0 h 795"/>
                        <a:gd name="T8" fmla="*/ 585 w 712"/>
                        <a:gd name="T9" fmla="*/ 0 h 79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12"/>
                        <a:gd name="T16" fmla="*/ 0 h 795"/>
                        <a:gd name="T17" fmla="*/ 712 w 712"/>
                        <a:gd name="T18" fmla="*/ 795 h 79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12" h="795">
                          <a:moveTo>
                            <a:pt x="585" y="0"/>
                          </a:moveTo>
                          <a:lnTo>
                            <a:pt x="0" y="788"/>
                          </a:lnTo>
                          <a:lnTo>
                            <a:pt x="135" y="795"/>
                          </a:lnTo>
                          <a:lnTo>
                            <a:pt x="712" y="0"/>
                          </a:lnTo>
                          <a:lnTo>
                            <a:pt x="585" y="0"/>
                          </a:lnTo>
                          <a:close/>
                        </a:path>
                      </a:pathLst>
                    </a:custGeom>
                    <a:solidFill>
                      <a:srgbClr val="3399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11" name="Freeform 3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916" y="8076"/>
                      <a:ext cx="145" cy="162"/>
                    </a:xfrm>
                    <a:custGeom>
                      <a:avLst/>
                      <a:gdLst>
                        <a:gd name="T0" fmla="*/ 0 w 129"/>
                        <a:gd name="T1" fmla="*/ 0 h 162"/>
                        <a:gd name="T2" fmla="*/ 0 w 129"/>
                        <a:gd name="T3" fmla="*/ 162 h 162"/>
                        <a:gd name="T4" fmla="*/ 232 w 129"/>
                        <a:gd name="T5" fmla="*/ 162 h 162"/>
                        <a:gd name="T6" fmla="*/ 232 w 129"/>
                        <a:gd name="T7" fmla="*/ 6 h 162"/>
                        <a:gd name="T8" fmla="*/ 0 w 129"/>
                        <a:gd name="T9" fmla="*/ 0 h 16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9"/>
                        <a:gd name="T16" fmla="*/ 0 h 162"/>
                        <a:gd name="T17" fmla="*/ 129 w 129"/>
                        <a:gd name="T18" fmla="*/ 162 h 16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9" h="162">
                          <a:moveTo>
                            <a:pt x="0" y="0"/>
                          </a:moveTo>
                          <a:lnTo>
                            <a:pt x="0" y="162"/>
                          </a:lnTo>
                          <a:lnTo>
                            <a:pt x="129" y="162"/>
                          </a:lnTo>
                          <a:lnTo>
                            <a:pt x="129" y="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399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12" name="Freeform 38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61" y="7287"/>
                      <a:ext cx="582" cy="951"/>
                    </a:xfrm>
                    <a:custGeom>
                      <a:avLst/>
                      <a:gdLst>
                        <a:gd name="T0" fmla="*/ 0 w 582"/>
                        <a:gd name="T1" fmla="*/ 795 h 951"/>
                        <a:gd name="T2" fmla="*/ 582 w 582"/>
                        <a:gd name="T3" fmla="*/ 0 h 951"/>
                        <a:gd name="T4" fmla="*/ 579 w 582"/>
                        <a:gd name="T5" fmla="*/ 156 h 951"/>
                        <a:gd name="T6" fmla="*/ 0 w 582"/>
                        <a:gd name="T7" fmla="*/ 951 h 951"/>
                        <a:gd name="T8" fmla="*/ 0 w 582"/>
                        <a:gd name="T9" fmla="*/ 795 h 95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82"/>
                        <a:gd name="T16" fmla="*/ 0 h 951"/>
                        <a:gd name="T17" fmla="*/ 582 w 582"/>
                        <a:gd name="T18" fmla="*/ 951 h 95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82" h="951">
                          <a:moveTo>
                            <a:pt x="0" y="795"/>
                          </a:moveTo>
                          <a:lnTo>
                            <a:pt x="582" y="0"/>
                          </a:lnTo>
                          <a:lnTo>
                            <a:pt x="579" y="156"/>
                          </a:lnTo>
                          <a:lnTo>
                            <a:pt x="0" y="951"/>
                          </a:lnTo>
                          <a:lnTo>
                            <a:pt x="0" y="795"/>
                          </a:lnTo>
                          <a:close/>
                        </a:path>
                      </a:pathLst>
                    </a:custGeom>
                    <a:solidFill>
                      <a:srgbClr val="3399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103" name="AutoShape 3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2" y="12070"/>
                    <a:ext cx="3266" cy="34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grpSp>
                <p:nvGrpSpPr>
                  <p:cNvPr id="99" name="Group 38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650" y="11555"/>
                    <a:ext cx="1136" cy="1420"/>
                    <a:chOff x="7916" y="7287"/>
                    <a:chExt cx="727" cy="951"/>
                  </a:xfrm>
                </p:grpSpPr>
                <p:sp>
                  <p:nvSpPr>
                    <p:cNvPr id="107" name="Freeform 38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928" y="7290"/>
                      <a:ext cx="712" cy="795"/>
                    </a:xfrm>
                    <a:custGeom>
                      <a:avLst/>
                      <a:gdLst>
                        <a:gd name="T0" fmla="*/ 585 w 712"/>
                        <a:gd name="T1" fmla="*/ 0 h 795"/>
                        <a:gd name="T2" fmla="*/ 0 w 712"/>
                        <a:gd name="T3" fmla="*/ 788 h 795"/>
                        <a:gd name="T4" fmla="*/ 135 w 712"/>
                        <a:gd name="T5" fmla="*/ 795 h 795"/>
                        <a:gd name="T6" fmla="*/ 712 w 712"/>
                        <a:gd name="T7" fmla="*/ 0 h 795"/>
                        <a:gd name="T8" fmla="*/ 585 w 712"/>
                        <a:gd name="T9" fmla="*/ 0 h 79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12"/>
                        <a:gd name="T16" fmla="*/ 0 h 795"/>
                        <a:gd name="T17" fmla="*/ 712 w 712"/>
                        <a:gd name="T18" fmla="*/ 795 h 79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12" h="795">
                          <a:moveTo>
                            <a:pt x="585" y="0"/>
                          </a:moveTo>
                          <a:lnTo>
                            <a:pt x="0" y="788"/>
                          </a:lnTo>
                          <a:lnTo>
                            <a:pt x="135" y="795"/>
                          </a:lnTo>
                          <a:lnTo>
                            <a:pt x="712" y="0"/>
                          </a:lnTo>
                          <a:lnTo>
                            <a:pt x="585" y="0"/>
                          </a:lnTo>
                          <a:close/>
                        </a:path>
                      </a:pathLst>
                    </a:custGeom>
                    <a:solidFill>
                      <a:srgbClr val="3399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08" name="Freeform 38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916" y="8076"/>
                      <a:ext cx="145" cy="162"/>
                    </a:xfrm>
                    <a:custGeom>
                      <a:avLst/>
                      <a:gdLst>
                        <a:gd name="T0" fmla="*/ 0 w 129"/>
                        <a:gd name="T1" fmla="*/ 0 h 162"/>
                        <a:gd name="T2" fmla="*/ 0 w 129"/>
                        <a:gd name="T3" fmla="*/ 162 h 162"/>
                        <a:gd name="T4" fmla="*/ 232 w 129"/>
                        <a:gd name="T5" fmla="*/ 162 h 162"/>
                        <a:gd name="T6" fmla="*/ 232 w 129"/>
                        <a:gd name="T7" fmla="*/ 6 h 162"/>
                        <a:gd name="T8" fmla="*/ 0 w 129"/>
                        <a:gd name="T9" fmla="*/ 0 h 16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9"/>
                        <a:gd name="T16" fmla="*/ 0 h 162"/>
                        <a:gd name="T17" fmla="*/ 129 w 129"/>
                        <a:gd name="T18" fmla="*/ 162 h 16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9" h="162">
                          <a:moveTo>
                            <a:pt x="0" y="0"/>
                          </a:moveTo>
                          <a:lnTo>
                            <a:pt x="0" y="162"/>
                          </a:lnTo>
                          <a:lnTo>
                            <a:pt x="129" y="162"/>
                          </a:lnTo>
                          <a:lnTo>
                            <a:pt x="129" y="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3399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09" name="Freeform 38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61" y="7287"/>
                      <a:ext cx="582" cy="951"/>
                    </a:xfrm>
                    <a:custGeom>
                      <a:avLst/>
                      <a:gdLst>
                        <a:gd name="T0" fmla="*/ 0 w 582"/>
                        <a:gd name="T1" fmla="*/ 795 h 951"/>
                        <a:gd name="T2" fmla="*/ 582 w 582"/>
                        <a:gd name="T3" fmla="*/ 0 h 951"/>
                        <a:gd name="T4" fmla="*/ 579 w 582"/>
                        <a:gd name="T5" fmla="*/ 156 h 951"/>
                        <a:gd name="T6" fmla="*/ 0 w 582"/>
                        <a:gd name="T7" fmla="*/ 951 h 951"/>
                        <a:gd name="T8" fmla="*/ 0 w 582"/>
                        <a:gd name="T9" fmla="*/ 795 h 95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82"/>
                        <a:gd name="T16" fmla="*/ 0 h 951"/>
                        <a:gd name="T17" fmla="*/ 582 w 582"/>
                        <a:gd name="T18" fmla="*/ 951 h 95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82" h="951">
                          <a:moveTo>
                            <a:pt x="0" y="795"/>
                          </a:moveTo>
                          <a:lnTo>
                            <a:pt x="582" y="0"/>
                          </a:lnTo>
                          <a:lnTo>
                            <a:pt x="579" y="156"/>
                          </a:lnTo>
                          <a:lnTo>
                            <a:pt x="0" y="951"/>
                          </a:lnTo>
                          <a:lnTo>
                            <a:pt x="0" y="795"/>
                          </a:lnTo>
                          <a:close/>
                        </a:path>
                      </a:pathLst>
                    </a:custGeom>
                    <a:solidFill>
                      <a:srgbClr val="3399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105" name="AutoShape 3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952" y="11460"/>
                    <a:ext cx="255" cy="71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06" name="AutoShape 3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918" y="11440"/>
                    <a:ext cx="255" cy="71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100" name="AutoShape 388"/>
                <p:cNvSpPr>
                  <a:spLocks noChangeAspect="1" noChangeArrowheads="1"/>
                </p:cNvSpPr>
                <p:nvPr/>
              </p:nvSpPr>
              <p:spPr bwMode="auto">
                <a:xfrm>
                  <a:off x="7070" y="5828"/>
                  <a:ext cx="215" cy="785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1" name="AutoShape 389"/>
                <p:cNvSpPr>
                  <a:spLocks noChangeAspect="1" noChangeArrowheads="1"/>
                </p:cNvSpPr>
                <p:nvPr/>
              </p:nvSpPr>
              <p:spPr bwMode="auto">
                <a:xfrm>
                  <a:off x="4093" y="5842"/>
                  <a:ext cx="215" cy="7852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02" name="Group 390"/>
              <p:cNvGrpSpPr>
                <a:grpSpLocks noChangeAspect="1"/>
              </p:cNvGrpSpPr>
              <p:nvPr/>
            </p:nvGrpSpPr>
            <p:grpSpPr bwMode="auto">
              <a:xfrm>
                <a:off x="7608" y="10792"/>
                <a:ext cx="629" cy="788"/>
                <a:chOff x="1136" y="2130"/>
                <a:chExt cx="9780" cy="12257"/>
              </a:xfrm>
            </p:grpSpPr>
            <p:sp>
              <p:nvSpPr>
                <p:cNvPr id="95" name="Freeform 391"/>
                <p:cNvSpPr>
                  <a:spLocks noChangeAspect="1"/>
                </p:cNvSpPr>
                <p:nvPr/>
              </p:nvSpPr>
              <p:spPr bwMode="auto">
                <a:xfrm>
                  <a:off x="1136" y="2130"/>
                  <a:ext cx="9780" cy="12257"/>
                </a:xfrm>
                <a:custGeom>
                  <a:avLst/>
                  <a:gdLst>
                    <a:gd name="T0" fmla="*/ 3240 w 9780"/>
                    <a:gd name="T1" fmla="*/ 17 h 12257"/>
                    <a:gd name="T2" fmla="*/ 6570 w 9780"/>
                    <a:gd name="T3" fmla="*/ 17 h 12257"/>
                    <a:gd name="T4" fmla="*/ 9780 w 9780"/>
                    <a:gd name="T5" fmla="*/ 4007 h 12257"/>
                    <a:gd name="T6" fmla="*/ 9780 w 9780"/>
                    <a:gd name="T7" fmla="*/ 8177 h 12257"/>
                    <a:gd name="T8" fmla="*/ 6570 w 9780"/>
                    <a:gd name="T9" fmla="*/ 12257 h 12257"/>
                    <a:gd name="T10" fmla="*/ 3300 w 9780"/>
                    <a:gd name="T11" fmla="*/ 12257 h 12257"/>
                    <a:gd name="T12" fmla="*/ 30 w 9780"/>
                    <a:gd name="T13" fmla="*/ 8177 h 12257"/>
                    <a:gd name="T14" fmla="*/ 0 w 9780"/>
                    <a:gd name="T15" fmla="*/ 4067 h 12257"/>
                    <a:gd name="T16" fmla="*/ 3240 w 9780"/>
                    <a:gd name="T17" fmla="*/ 17 h 122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780"/>
                    <a:gd name="T28" fmla="*/ 0 h 12257"/>
                    <a:gd name="T29" fmla="*/ 9780 w 9780"/>
                    <a:gd name="T30" fmla="*/ 12257 h 122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780" h="12257">
                      <a:moveTo>
                        <a:pt x="3240" y="17"/>
                      </a:moveTo>
                      <a:cubicBezTo>
                        <a:pt x="4358" y="0"/>
                        <a:pt x="5456" y="17"/>
                        <a:pt x="6570" y="17"/>
                      </a:cubicBezTo>
                      <a:lnTo>
                        <a:pt x="9780" y="4007"/>
                      </a:lnTo>
                      <a:lnTo>
                        <a:pt x="9780" y="8177"/>
                      </a:lnTo>
                      <a:lnTo>
                        <a:pt x="6570" y="12257"/>
                      </a:lnTo>
                      <a:lnTo>
                        <a:pt x="3300" y="12257"/>
                      </a:lnTo>
                      <a:lnTo>
                        <a:pt x="30" y="8177"/>
                      </a:lnTo>
                      <a:lnTo>
                        <a:pt x="0" y="4067"/>
                      </a:lnTo>
                      <a:lnTo>
                        <a:pt x="3240" y="17"/>
                      </a:lnTo>
                      <a:close/>
                    </a:path>
                  </a:pathLst>
                </a:custGeom>
                <a:solidFill>
                  <a:srgbClr val="CD9A67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6" name="Freeform 392"/>
                <p:cNvSpPr>
                  <a:spLocks noChangeAspect="1"/>
                </p:cNvSpPr>
                <p:nvPr/>
              </p:nvSpPr>
              <p:spPr bwMode="auto">
                <a:xfrm>
                  <a:off x="1279" y="2277"/>
                  <a:ext cx="9485" cy="11944"/>
                </a:xfrm>
                <a:custGeom>
                  <a:avLst/>
                  <a:gdLst>
                    <a:gd name="T0" fmla="*/ 2780 w 9780"/>
                    <a:gd name="T1" fmla="*/ 17 h 12257"/>
                    <a:gd name="T2" fmla="*/ 5638 w 9780"/>
                    <a:gd name="T3" fmla="*/ 17 h 12257"/>
                    <a:gd name="T4" fmla="*/ 8392 w 9780"/>
                    <a:gd name="T5" fmla="*/ 3521 h 12257"/>
                    <a:gd name="T6" fmla="*/ 8392 w 9780"/>
                    <a:gd name="T7" fmla="*/ 7186 h 12257"/>
                    <a:gd name="T8" fmla="*/ 5638 w 9780"/>
                    <a:gd name="T9" fmla="*/ 10770 h 12257"/>
                    <a:gd name="T10" fmla="*/ 2830 w 9780"/>
                    <a:gd name="T11" fmla="*/ 10770 h 12257"/>
                    <a:gd name="T12" fmla="*/ 25 w 9780"/>
                    <a:gd name="T13" fmla="*/ 7186 h 12257"/>
                    <a:gd name="T14" fmla="*/ 0 w 9780"/>
                    <a:gd name="T15" fmla="*/ 3573 h 12257"/>
                    <a:gd name="T16" fmla="*/ 2780 w 9780"/>
                    <a:gd name="T17" fmla="*/ 17 h 122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780"/>
                    <a:gd name="T28" fmla="*/ 0 h 12257"/>
                    <a:gd name="T29" fmla="*/ 9780 w 9780"/>
                    <a:gd name="T30" fmla="*/ 12257 h 122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780" h="12257">
                      <a:moveTo>
                        <a:pt x="3240" y="17"/>
                      </a:moveTo>
                      <a:cubicBezTo>
                        <a:pt x="4358" y="0"/>
                        <a:pt x="5456" y="17"/>
                        <a:pt x="6570" y="17"/>
                      </a:cubicBezTo>
                      <a:lnTo>
                        <a:pt x="9780" y="4007"/>
                      </a:lnTo>
                      <a:lnTo>
                        <a:pt x="9780" y="8177"/>
                      </a:lnTo>
                      <a:lnTo>
                        <a:pt x="6570" y="12257"/>
                      </a:lnTo>
                      <a:lnTo>
                        <a:pt x="3300" y="12257"/>
                      </a:lnTo>
                      <a:lnTo>
                        <a:pt x="30" y="8177"/>
                      </a:lnTo>
                      <a:lnTo>
                        <a:pt x="0" y="4067"/>
                      </a:lnTo>
                      <a:lnTo>
                        <a:pt x="3240" y="17"/>
                      </a:lnTo>
                      <a:close/>
                    </a:path>
                  </a:pathLst>
                </a:custGeom>
                <a:solidFill>
                  <a:srgbClr val="CD9A67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7" name="Freeform 393"/>
                <p:cNvSpPr>
                  <a:spLocks noChangeAspect="1"/>
                </p:cNvSpPr>
                <p:nvPr/>
              </p:nvSpPr>
              <p:spPr bwMode="auto">
                <a:xfrm>
                  <a:off x="2884" y="2297"/>
                  <a:ext cx="6300" cy="9420"/>
                </a:xfrm>
                <a:custGeom>
                  <a:avLst/>
                  <a:gdLst>
                    <a:gd name="T0" fmla="*/ 1560 w 6300"/>
                    <a:gd name="T1" fmla="*/ 0 h 9420"/>
                    <a:gd name="T2" fmla="*/ 4740 w 6300"/>
                    <a:gd name="T3" fmla="*/ 0 h 9420"/>
                    <a:gd name="T4" fmla="*/ 6300 w 6300"/>
                    <a:gd name="T5" fmla="*/ 3990 h 9420"/>
                    <a:gd name="T6" fmla="*/ 6300 w 6300"/>
                    <a:gd name="T7" fmla="*/ 6900 h 9420"/>
                    <a:gd name="T8" fmla="*/ 4200 w 6300"/>
                    <a:gd name="T9" fmla="*/ 9420 h 9420"/>
                    <a:gd name="T10" fmla="*/ 2070 w 6300"/>
                    <a:gd name="T11" fmla="*/ 9420 h 9420"/>
                    <a:gd name="T12" fmla="*/ 0 w 6300"/>
                    <a:gd name="T13" fmla="*/ 6870 h 9420"/>
                    <a:gd name="T14" fmla="*/ 0 w 6300"/>
                    <a:gd name="T15" fmla="*/ 3960 h 9420"/>
                    <a:gd name="T16" fmla="*/ 1560 w 6300"/>
                    <a:gd name="T17" fmla="*/ 0 h 94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300"/>
                    <a:gd name="T28" fmla="*/ 0 h 9420"/>
                    <a:gd name="T29" fmla="*/ 6300 w 6300"/>
                    <a:gd name="T30" fmla="*/ 9420 h 94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300" h="9420">
                      <a:moveTo>
                        <a:pt x="1560" y="0"/>
                      </a:moveTo>
                      <a:lnTo>
                        <a:pt x="4740" y="0"/>
                      </a:lnTo>
                      <a:lnTo>
                        <a:pt x="6300" y="3990"/>
                      </a:lnTo>
                      <a:lnTo>
                        <a:pt x="6300" y="6900"/>
                      </a:lnTo>
                      <a:lnTo>
                        <a:pt x="4200" y="9420"/>
                      </a:lnTo>
                      <a:lnTo>
                        <a:pt x="2070" y="9420"/>
                      </a:lnTo>
                      <a:lnTo>
                        <a:pt x="0" y="6870"/>
                      </a:lnTo>
                      <a:lnTo>
                        <a:pt x="0" y="3960"/>
                      </a:lnTo>
                      <a:lnTo>
                        <a:pt x="1560" y="0"/>
                      </a:lnTo>
                      <a:close/>
                    </a:path>
                  </a:pathLst>
                </a:custGeom>
                <a:solidFill>
                  <a:srgbClr val="CD9A67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8" name="Freeform 394"/>
                <p:cNvSpPr>
                  <a:spLocks noChangeAspect="1"/>
                </p:cNvSpPr>
                <p:nvPr/>
              </p:nvSpPr>
              <p:spPr bwMode="auto">
                <a:xfrm>
                  <a:off x="4496" y="2807"/>
                  <a:ext cx="3120" cy="6810"/>
                </a:xfrm>
                <a:custGeom>
                  <a:avLst/>
                  <a:gdLst>
                    <a:gd name="T0" fmla="*/ 1050 w 3120"/>
                    <a:gd name="T1" fmla="*/ 0 h 6810"/>
                    <a:gd name="T2" fmla="*/ 2100 w 3120"/>
                    <a:gd name="T3" fmla="*/ 0 h 6810"/>
                    <a:gd name="T4" fmla="*/ 3120 w 3120"/>
                    <a:gd name="T5" fmla="*/ 3420 h 6810"/>
                    <a:gd name="T6" fmla="*/ 3120 w 3120"/>
                    <a:gd name="T7" fmla="*/ 5220 h 6810"/>
                    <a:gd name="T8" fmla="*/ 2010 w 3120"/>
                    <a:gd name="T9" fmla="*/ 6810 h 6810"/>
                    <a:gd name="T10" fmla="*/ 1020 w 3120"/>
                    <a:gd name="T11" fmla="*/ 6810 h 6810"/>
                    <a:gd name="T12" fmla="*/ 0 w 3120"/>
                    <a:gd name="T13" fmla="*/ 5190 h 6810"/>
                    <a:gd name="T14" fmla="*/ 0 w 3120"/>
                    <a:gd name="T15" fmla="*/ 3360 h 6810"/>
                    <a:gd name="T16" fmla="*/ 1050 w 3120"/>
                    <a:gd name="T17" fmla="*/ 0 h 68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20"/>
                    <a:gd name="T28" fmla="*/ 0 h 6810"/>
                    <a:gd name="T29" fmla="*/ 3120 w 3120"/>
                    <a:gd name="T30" fmla="*/ 6810 h 68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20" h="6810">
                      <a:moveTo>
                        <a:pt x="1050" y="0"/>
                      </a:moveTo>
                      <a:lnTo>
                        <a:pt x="2100" y="0"/>
                      </a:lnTo>
                      <a:lnTo>
                        <a:pt x="3120" y="3420"/>
                      </a:lnTo>
                      <a:lnTo>
                        <a:pt x="3120" y="5220"/>
                      </a:lnTo>
                      <a:lnTo>
                        <a:pt x="2010" y="6810"/>
                      </a:lnTo>
                      <a:lnTo>
                        <a:pt x="1020" y="6810"/>
                      </a:lnTo>
                      <a:lnTo>
                        <a:pt x="0" y="5190"/>
                      </a:lnTo>
                      <a:lnTo>
                        <a:pt x="0" y="3360"/>
                      </a:lnTo>
                      <a:lnTo>
                        <a:pt x="1050" y="0"/>
                      </a:lnTo>
                      <a:close/>
                    </a:path>
                  </a:pathLst>
                </a:custGeom>
                <a:solidFill>
                  <a:srgbClr val="CD9A67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104" name="Group 706"/>
            <p:cNvGrpSpPr/>
            <p:nvPr/>
          </p:nvGrpSpPr>
          <p:grpSpPr>
            <a:xfrm flipH="1">
              <a:off x="2035229" y="1424645"/>
              <a:ext cx="322596" cy="368993"/>
              <a:chOff x="7721510" y="785469"/>
              <a:chExt cx="965579" cy="1360661"/>
            </a:xfrm>
          </p:grpSpPr>
          <p:sp>
            <p:nvSpPr>
              <p:cNvPr id="87" name="Isosceles Triangle 86"/>
              <p:cNvSpPr/>
              <p:nvPr/>
            </p:nvSpPr>
            <p:spPr bwMode="auto">
              <a:xfrm rot="18736072">
                <a:off x="7853832" y="1345658"/>
                <a:ext cx="725515" cy="648072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Isosceles Triangle 87"/>
              <p:cNvSpPr/>
              <p:nvPr/>
            </p:nvSpPr>
            <p:spPr bwMode="auto">
              <a:xfrm>
                <a:off x="7721510" y="1498058"/>
                <a:ext cx="504056" cy="648072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Isosceles Triangle 88"/>
              <p:cNvSpPr/>
              <p:nvPr/>
            </p:nvSpPr>
            <p:spPr bwMode="auto">
              <a:xfrm rot="16200000">
                <a:off x="8075021" y="1016732"/>
                <a:ext cx="576064" cy="648072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0" name="Isosceles Triangle 89"/>
              <p:cNvSpPr/>
              <p:nvPr/>
            </p:nvSpPr>
            <p:spPr bwMode="auto">
              <a:xfrm rot="13628286">
                <a:off x="8005720" y="749465"/>
                <a:ext cx="576064" cy="648072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 rot="1414959">
                <a:off x="8061555" y="875788"/>
                <a:ext cx="360040" cy="936104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8316416" y="1196752"/>
                <a:ext cx="288032" cy="504056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113" name="Group 112"/>
          <p:cNvGrpSpPr/>
          <p:nvPr/>
        </p:nvGrpSpPr>
        <p:grpSpPr>
          <a:xfrm>
            <a:off x="179512" y="1772816"/>
            <a:ext cx="759433" cy="1443631"/>
            <a:chOff x="4283968" y="1844824"/>
            <a:chExt cx="759433" cy="1443631"/>
          </a:xfrm>
        </p:grpSpPr>
        <p:grpSp>
          <p:nvGrpSpPr>
            <p:cNvPr id="114" name="Group 375"/>
            <p:cNvGrpSpPr>
              <a:grpSpLocks noChangeAspect="1"/>
            </p:cNvGrpSpPr>
            <p:nvPr/>
          </p:nvGrpSpPr>
          <p:grpSpPr bwMode="auto">
            <a:xfrm flipH="1">
              <a:off x="4283968" y="2127943"/>
              <a:ext cx="759433" cy="1160512"/>
              <a:chOff x="3408" y="5828"/>
              <a:chExt cx="4501" cy="9326"/>
            </a:xfrm>
          </p:grpSpPr>
          <p:grpSp>
            <p:nvGrpSpPr>
              <p:cNvPr id="115" name="Group 376"/>
              <p:cNvGrpSpPr>
                <a:grpSpLocks noChangeAspect="1"/>
              </p:cNvGrpSpPr>
              <p:nvPr/>
            </p:nvGrpSpPr>
            <p:grpSpPr bwMode="auto">
              <a:xfrm>
                <a:off x="3408" y="13614"/>
                <a:ext cx="4501" cy="1540"/>
                <a:chOff x="7285" y="11440"/>
                <a:chExt cx="4501" cy="1540"/>
              </a:xfrm>
            </p:grpSpPr>
            <p:grpSp>
              <p:nvGrpSpPr>
                <p:cNvPr id="121" name="Group 377"/>
                <p:cNvGrpSpPr>
                  <a:grpSpLocks noChangeAspect="1"/>
                </p:cNvGrpSpPr>
                <p:nvPr/>
              </p:nvGrpSpPr>
              <p:grpSpPr bwMode="auto">
                <a:xfrm>
                  <a:off x="7285" y="11560"/>
                  <a:ext cx="1136" cy="1420"/>
                  <a:chOff x="7916" y="7287"/>
                  <a:chExt cx="727" cy="951"/>
                </a:xfrm>
              </p:grpSpPr>
              <p:sp>
                <p:nvSpPr>
                  <p:cNvPr id="132" name="Freeform 378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33" name="Freeform 379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232 w 129"/>
                      <a:gd name="T5" fmla="*/ 162 h 162"/>
                      <a:gd name="T6" fmla="*/ 232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34" name="Freeform 380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125" name="AutoShape 381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2070"/>
                  <a:ext cx="3266" cy="3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124" name="Group 382"/>
                <p:cNvGrpSpPr>
                  <a:grpSpLocks noChangeAspect="1"/>
                </p:cNvGrpSpPr>
                <p:nvPr/>
              </p:nvGrpSpPr>
              <p:grpSpPr bwMode="auto">
                <a:xfrm>
                  <a:off x="10650" y="11555"/>
                  <a:ext cx="1136" cy="1420"/>
                  <a:chOff x="7916" y="7287"/>
                  <a:chExt cx="727" cy="951"/>
                </a:xfrm>
              </p:grpSpPr>
              <p:sp>
                <p:nvSpPr>
                  <p:cNvPr id="129" name="Freeform 383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30" name="Freeform 384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232 w 129"/>
                      <a:gd name="T5" fmla="*/ 162 h 162"/>
                      <a:gd name="T6" fmla="*/ 232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131" name="Freeform 385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127" name="AutoShape 386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146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8" name="AutoShape 387"/>
                <p:cNvSpPr>
                  <a:spLocks noChangeAspect="1" noChangeArrowheads="1"/>
                </p:cNvSpPr>
                <p:nvPr/>
              </p:nvSpPr>
              <p:spPr bwMode="auto">
                <a:xfrm>
                  <a:off x="10918" y="1144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22" name="AutoShape 388"/>
              <p:cNvSpPr>
                <a:spLocks noChangeAspect="1" noChangeArrowheads="1"/>
              </p:cNvSpPr>
              <p:nvPr/>
            </p:nvSpPr>
            <p:spPr bwMode="auto">
              <a:xfrm>
                <a:off x="7070" y="5828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" name="AutoShape 389"/>
              <p:cNvSpPr>
                <a:spLocks noChangeAspect="1" noChangeArrowheads="1"/>
              </p:cNvSpPr>
              <p:nvPr/>
            </p:nvSpPr>
            <p:spPr bwMode="auto">
              <a:xfrm>
                <a:off x="4093" y="5842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26" name="Group 390"/>
            <p:cNvGrpSpPr>
              <a:grpSpLocks noChangeAspect="1"/>
            </p:cNvGrpSpPr>
            <p:nvPr/>
          </p:nvGrpSpPr>
          <p:grpSpPr bwMode="auto">
            <a:xfrm flipH="1">
              <a:off x="4395600" y="1851525"/>
              <a:ext cx="532859" cy="568139"/>
              <a:chOff x="1136" y="2130"/>
              <a:chExt cx="9780" cy="12257"/>
            </a:xfrm>
          </p:grpSpPr>
          <p:sp>
            <p:nvSpPr>
              <p:cNvPr id="117" name="Freeform 391"/>
              <p:cNvSpPr>
                <a:spLocks noChangeAspect="1"/>
              </p:cNvSpPr>
              <p:nvPr/>
            </p:nvSpPr>
            <p:spPr bwMode="auto">
              <a:xfrm>
                <a:off x="1136" y="2130"/>
                <a:ext cx="9780" cy="12257"/>
              </a:xfrm>
              <a:custGeom>
                <a:avLst/>
                <a:gdLst>
                  <a:gd name="T0" fmla="*/ 3240 w 9780"/>
                  <a:gd name="T1" fmla="*/ 17 h 12257"/>
                  <a:gd name="T2" fmla="*/ 6570 w 9780"/>
                  <a:gd name="T3" fmla="*/ 17 h 12257"/>
                  <a:gd name="T4" fmla="*/ 9780 w 9780"/>
                  <a:gd name="T5" fmla="*/ 4007 h 12257"/>
                  <a:gd name="T6" fmla="*/ 9780 w 9780"/>
                  <a:gd name="T7" fmla="*/ 8177 h 12257"/>
                  <a:gd name="T8" fmla="*/ 6570 w 9780"/>
                  <a:gd name="T9" fmla="*/ 12257 h 12257"/>
                  <a:gd name="T10" fmla="*/ 3300 w 9780"/>
                  <a:gd name="T11" fmla="*/ 12257 h 12257"/>
                  <a:gd name="T12" fmla="*/ 30 w 9780"/>
                  <a:gd name="T13" fmla="*/ 8177 h 12257"/>
                  <a:gd name="T14" fmla="*/ 0 w 9780"/>
                  <a:gd name="T15" fmla="*/ 4067 h 12257"/>
                  <a:gd name="T16" fmla="*/ 324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" name="Freeform 392"/>
              <p:cNvSpPr>
                <a:spLocks noChangeAspect="1"/>
              </p:cNvSpPr>
              <p:nvPr/>
            </p:nvSpPr>
            <p:spPr bwMode="auto">
              <a:xfrm>
                <a:off x="1279" y="2277"/>
                <a:ext cx="9485" cy="11944"/>
              </a:xfrm>
              <a:custGeom>
                <a:avLst/>
                <a:gdLst>
                  <a:gd name="T0" fmla="*/ 2780 w 9780"/>
                  <a:gd name="T1" fmla="*/ 17 h 12257"/>
                  <a:gd name="T2" fmla="*/ 5638 w 9780"/>
                  <a:gd name="T3" fmla="*/ 17 h 12257"/>
                  <a:gd name="T4" fmla="*/ 8392 w 9780"/>
                  <a:gd name="T5" fmla="*/ 3521 h 12257"/>
                  <a:gd name="T6" fmla="*/ 8392 w 9780"/>
                  <a:gd name="T7" fmla="*/ 7186 h 12257"/>
                  <a:gd name="T8" fmla="*/ 5638 w 9780"/>
                  <a:gd name="T9" fmla="*/ 10770 h 12257"/>
                  <a:gd name="T10" fmla="*/ 2830 w 9780"/>
                  <a:gd name="T11" fmla="*/ 10770 h 12257"/>
                  <a:gd name="T12" fmla="*/ 25 w 9780"/>
                  <a:gd name="T13" fmla="*/ 7186 h 12257"/>
                  <a:gd name="T14" fmla="*/ 0 w 9780"/>
                  <a:gd name="T15" fmla="*/ 3573 h 12257"/>
                  <a:gd name="T16" fmla="*/ 278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" name="Freeform 393"/>
              <p:cNvSpPr>
                <a:spLocks noChangeAspect="1"/>
              </p:cNvSpPr>
              <p:nvPr/>
            </p:nvSpPr>
            <p:spPr bwMode="auto">
              <a:xfrm>
                <a:off x="2884" y="2297"/>
                <a:ext cx="6300" cy="9420"/>
              </a:xfrm>
              <a:custGeom>
                <a:avLst/>
                <a:gdLst>
                  <a:gd name="T0" fmla="*/ 1560 w 6300"/>
                  <a:gd name="T1" fmla="*/ 0 h 9420"/>
                  <a:gd name="T2" fmla="*/ 4740 w 6300"/>
                  <a:gd name="T3" fmla="*/ 0 h 9420"/>
                  <a:gd name="T4" fmla="*/ 6300 w 6300"/>
                  <a:gd name="T5" fmla="*/ 3990 h 9420"/>
                  <a:gd name="T6" fmla="*/ 6300 w 6300"/>
                  <a:gd name="T7" fmla="*/ 6900 h 9420"/>
                  <a:gd name="T8" fmla="*/ 4200 w 6300"/>
                  <a:gd name="T9" fmla="*/ 9420 h 9420"/>
                  <a:gd name="T10" fmla="*/ 2070 w 6300"/>
                  <a:gd name="T11" fmla="*/ 9420 h 9420"/>
                  <a:gd name="T12" fmla="*/ 0 w 6300"/>
                  <a:gd name="T13" fmla="*/ 6870 h 9420"/>
                  <a:gd name="T14" fmla="*/ 0 w 6300"/>
                  <a:gd name="T15" fmla="*/ 3960 h 9420"/>
                  <a:gd name="T16" fmla="*/ 1560 w 6300"/>
                  <a:gd name="T17" fmla="*/ 0 h 94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00"/>
                  <a:gd name="T28" fmla="*/ 0 h 9420"/>
                  <a:gd name="T29" fmla="*/ 6300 w 6300"/>
                  <a:gd name="T30" fmla="*/ 9420 h 94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00" h="9420">
                    <a:moveTo>
                      <a:pt x="1560" y="0"/>
                    </a:moveTo>
                    <a:lnTo>
                      <a:pt x="4740" y="0"/>
                    </a:lnTo>
                    <a:lnTo>
                      <a:pt x="6300" y="3990"/>
                    </a:lnTo>
                    <a:lnTo>
                      <a:pt x="6300" y="6900"/>
                    </a:lnTo>
                    <a:lnTo>
                      <a:pt x="4200" y="9420"/>
                    </a:lnTo>
                    <a:lnTo>
                      <a:pt x="2070" y="9420"/>
                    </a:lnTo>
                    <a:lnTo>
                      <a:pt x="0" y="6870"/>
                    </a:lnTo>
                    <a:lnTo>
                      <a:pt x="0" y="3960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0" name="Freeform 394"/>
              <p:cNvSpPr>
                <a:spLocks noChangeAspect="1"/>
              </p:cNvSpPr>
              <p:nvPr/>
            </p:nvSpPr>
            <p:spPr bwMode="auto">
              <a:xfrm>
                <a:off x="4496" y="2807"/>
                <a:ext cx="3120" cy="6810"/>
              </a:xfrm>
              <a:custGeom>
                <a:avLst/>
                <a:gdLst>
                  <a:gd name="T0" fmla="*/ 1050 w 3120"/>
                  <a:gd name="T1" fmla="*/ 0 h 6810"/>
                  <a:gd name="T2" fmla="*/ 2100 w 3120"/>
                  <a:gd name="T3" fmla="*/ 0 h 6810"/>
                  <a:gd name="T4" fmla="*/ 3120 w 3120"/>
                  <a:gd name="T5" fmla="*/ 3420 h 6810"/>
                  <a:gd name="T6" fmla="*/ 3120 w 3120"/>
                  <a:gd name="T7" fmla="*/ 5220 h 6810"/>
                  <a:gd name="T8" fmla="*/ 2010 w 3120"/>
                  <a:gd name="T9" fmla="*/ 6810 h 6810"/>
                  <a:gd name="T10" fmla="*/ 1020 w 3120"/>
                  <a:gd name="T11" fmla="*/ 6810 h 6810"/>
                  <a:gd name="T12" fmla="*/ 0 w 3120"/>
                  <a:gd name="T13" fmla="*/ 5190 h 6810"/>
                  <a:gd name="T14" fmla="*/ 0 w 3120"/>
                  <a:gd name="T15" fmla="*/ 3360 h 6810"/>
                  <a:gd name="T16" fmla="*/ 1050 w 3120"/>
                  <a:gd name="T17" fmla="*/ 0 h 68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0"/>
                  <a:gd name="T28" fmla="*/ 0 h 6810"/>
                  <a:gd name="T29" fmla="*/ 3120 w 3120"/>
                  <a:gd name="T30" fmla="*/ 6810 h 68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0" h="6810">
                    <a:moveTo>
                      <a:pt x="1050" y="0"/>
                    </a:moveTo>
                    <a:lnTo>
                      <a:pt x="2100" y="0"/>
                    </a:lnTo>
                    <a:lnTo>
                      <a:pt x="3120" y="3420"/>
                    </a:lnTo>
                    <a:lnTo>
                      <a:pt x="3120" y="5220"/>
                    </a:lnTo>
                    <a:lnTo>
                      <a:pt x="2010" y="6810"/>
                    </a:lnTo>
                    <a:lnTo>
                      <a:pt x="1020" y="6810"/>
                    </a:lnTo>
                    <a:lnTo>
                      <a:pt x="0" y="5190"/>
                    </a:lnTo>
                    <a:lnTo>
                      <a:pt x="0" y="3360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16" name="Rectangle 115"/>
            <p:cNvSpPr/>
            <p:nvPr/>
          </p:nvSpPr>
          <p:spPr bwMode="auto">
            <a:xfrm flipH="1">
              <a:off x="4627102" y="1844824"/>
              <a:ext cx="75102" cy="556025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043608" y="1916832"/>
            <a:ext cx="432048" cy="590674"/>
            <a:chOff x="1691680" y="3356992"/>
            <a:chExt cx="432048" cy="590674"/>
          </a:xfrm>
        </p:grpSpPr>
        <p:grpSp>
          <p:nvGrpSpPr>
            <p:cNvPr id="136" name="Group 315"/>
            <p:cNvGrpSpPr>
              <a:grpSpLocks/>
            </p:cNvGrpSpPr>
            <p:nvPr/>
          </p:nvGrpSpPr>
          <p:grpSpPr bwMode="auto">
            <a:xfrm>
              <a:off x="1691680" y="3356992"/>
              <a:ext cx="432048" cy="590674"/>
              <a:chOff x="6381" y="9364"/>
              <a:chExt cx="629" cy="930"/>
            </a:xfrm>
          </p:grpSpPr>
          <p:grpSp>
            <p:nvGrpSpPr>
              <p:cNvPr id="137" name="Group 316"/>
              <p:cNvGrpSpPr>
                <a:grpSpLocks noChangeAspect="1"/>
              </p:cNvGrpSpPr>
              <p:nvPr/>
            </p:nvGrpSpPr>
            <p:grpSpPr bwMode="auto">
              <a:xfrm>
                <a:off x="6392" y="9752"/>
                <a:ext cx="607" cy="542"/>
                <a:chOff x="5650" y="10392"/>
                <a:chExt cx="672" cy="600"/>
              </a:xfrm>
            </p:grpSpPr>
            <p:grpSp>
              <p:nvGrpSpPr>
                <p:cNvPr id="144" name="Group 317"/>
                <p:cNvGrpSpPr>
                  <a:grpSpLocks noChangeAspect="1"/>
                </p:cNvGrpSpPr>
                <p:nvPr/>
              </p:nvGrpSpPr>
              <p:grpSpPr bwMode="auto">
                <a:xfrm>
                  <a:off x="5650" y="10392"/>
                  <a:ext cx="672" cy="600"/>
                  <a:chOff x="5650" y="10392"/>
                  <a:chExt cx="672" cy="600"/>
                </a:xfrm>
              </p:grpSpPr>
              <p:grpSp>
                <p:nvGrpSpPr>
                  <p:cNvPr id="145" name="Group 318"/>
                  <p:cNvGrpSpPr>
                    <a:grpSpLocks noChangeAspect="1"/>
                  </p:cNvGrpSpPr>
                  <p:nvPr/>
                </p:nvGrpSpPr>
                <p:grpSpPr bwMode="auto">
                  <a:xfrm flipV="1">
                    <a:off x="5661" y="10936"/>
                    <a:ext cx="659" cy="56"/>
                    <a:chOff x="5616" y="7200"/>
                    <a:chExt cx="1872" cy="161"/>
                  </a:xfrm>
                </p:grpSpPr>
                <p:sp>
                  <p:nvSpPr>
                    <p:cNvPr id="160" name="Rectangle 3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616" y="7200"/>
                      <a:ext cx="1872" cy="113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61" name="Rectangle 3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616" y="7248"/>
                      <a:ext cx="1872" cy="113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150" name="Group 3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271" y="10392"/>
                    <a:ext cx="51" cy="595"/>
                    <a:chOff x="5661" y="10624"/>
                    <a:chExt cx="51" cy="351"/>
                  </a:xfrm>
                </p:grpSpPr>
                <p:sp>
                  <p:nvSpPr>
                    <p:cNvPr id="158" name="Rectangle 322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5667" y="10624"/>
                      <a:ext cx="36" cy="306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59" name="Rectangle 323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5661" y="10850"/>
                      <a:ext cx="51" cy="125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153" name="Group 32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650" y="10396"/>
                    <a:ext cx="51" cy="595"/>
                    <a:chOff x="5661" y="10624"/>
                    <a:chExt cx="51" cy="351"/>
                  </a:xfrm>
                </p:grpSpPr>
                <p:sp>
                  <p:nvSpPr>
                    <p:cNvPr id="156" name="Rectangle 325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5667" y="10624"/>
                      <a:ext cx="36" cy="306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57" name="Rectangle 32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5661" y="10850"/>
                      <a:ext cx="51" cy="125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</p:grpSp>
            <p:sp>
              <p:nvSpPr>
                <p:cNvPr id="151" name="Oval 327"/>
                <p:cNvSpPr>
                  <a:spLocks noChangeAspect="1" noChangeArrowheads="1"/>
                </p:cNvSpPr>
                <p:nvPr/>
              </p:nvSpPr>
              <p:spPr bwMode="auto">
                <a:xfrm>
                  <a:off x="5803" y="10790"/>
                  <a:ext cx="360" cy="91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52" name="Rectangle 32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5956" y="10875"/>
                  <a:ext cx="51" cy="62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54" name="Group 329"/>
              <p:cNvGrpSpPr>
                <a:grpSpLocks noChangeAspect="1"/>
              </p:cNvGrpSpPr>
              <p:nvPr/>
            </p:nvGrpSpPr>
            <p:grpSpPr bwMode="auto">
              <a:xfrm>
                <a:off x="6381" y="9364"/>
                <a:ext cx="629" cy="788"/>
                <a:chOff x="1136" y="2130"/>
                <a:chExt cx="9780" cy="12257"/>
              </a:xfrm>
            </p:grpSpPr>
            <p:sp>
              <p:nvSpPr>
                <p:cNvPr id="146" name="Freeform 330"/>
                <p:cNvSpPr>
                  <a:spLocks noChangeAspect="1"/>
                </p:cNvSpPr>
                <p:nvPr/>
              </p:nvSpPr>
              <p:spPr bwMode="auto">
                <a:xfrm>
                  <a:off x="1136" y="2130"/>
                  <a:ext cx="9780" cy="12257"/>
                </a:xfrm>
                <a:custGeom>
                  <a:avLst/>
                  <a:gdLst>
                    <a:gd name="T0" fmla="*/ 3240 w 9780"/>
                    <a:gd name="T1" fmla="*/ 17 h 12257"/>
                    <a:gd name="T2" fmla="*/ 6570 w 9780"/>
                    <a:gd name="T3" fmla="*/ 17 h 12257"/>
                    <a:gd name="T4" fmla="*/ 9780 w 9780"/>
                    <a:gd name="T5" fmla="*/ 4007 h 12257"/>
                    <a:gd name="T6" fmla="*/ 9780 w 9780"/>
                    <a:gd name="T7" fmla="*/ 8177 h 12257"/>
                    <a:gd name="T8" fmla="*/ 6570 w 9780"/>
                    <a:gd name="T9" fmla="*/ 12257 h 12257"/>
                    <a:gd name="T10" fmla="*/ 3300 w 9780"/>
                    <a:gd name="T11" fmla="*/ 12257 h 12257"/>
                    <a:gd name="T12" fmla="*/ 30 w 9780"/>
                    <a:gd name="T13" fmla="*/ 8177 h 12257"/>
                    <a:gd name="T14" fmla="*/ 0 w 9780"/>
                    <a:gd name="T15" fmla="*/ 4067 h 12257"/>
                    <a:gd name="T16" fmla="*/ 3240 w 9780"/>
                    <a:gd name="T17" fmla="*/ 17 h 122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780"/>
                    <a:gd name="T28" fmla="*/ 0 h 12257"/>
                    <a:gd name="T29" fmla="*/ 9780 w 9780"/>
                    <a:gd name="T30" fmla="*/ 12257 h 122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780" h="12257">
                      <a:moveTo>
                        <a:pt x="3240" y="17"/>
                      </a:moveTo>
                      <a:cubicBezTo>
                        <a:pt x="4358" y="0"/>
                        <a:pt x="5456" y="17"/>
                        <a:pt x="6570" y="17"/>
                      </a:cubicBezTo>
                      <a:lnTo>
                        <a:pt x="9780" y="4007"/>
                      </a:lnTo>
                      <a:lnTo>
                        <a:pt x="9780" y="8177"/>
                      </a:lnTo>
                      <a:lnTo>
                        <a:pt x="6570" y="12257"/>
                      </a:lnTo>
                      <a:lnTo>
                        <a:pt x="3300" y="12257"/>
                      </a:lnTo>
                      <a:lnTo>
                        <a:pt x="30" y="8177"/>
                      </a:lnTo>
                      <a:lnTo>
                        <a:pt x="0" y="4067"/>
                      </a:lnTo>
                      <a:lnTo>
                        <a:pt x="3240" y="17"/>
                      </a:lnTo>
                      <a:close/>
                    </a:path>
                  </a:pathLst>
                </a:custGeom>
                <a:solidFill>
                  <a:srgbClr val="CD9A67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7" name="Freeform 331"/>
                <p:cNvSpPr>
                  <a:spLocks noChangeAspect="1"/>
                </p:cNvSpPr>
                <p:nvPr/>
              </p:nvSpPr>
              <p:spPr bwMode="auto">
                <a:xfrm>
                  <a:off x="1279" y="2277"/>
                  <a:ext cx="9485" cy="11944"/>
                </a:xfrm>
                <a:custGeom>
                  <a:avLst/>
                  <a:gdLst>
                    <a:gd name="T0" fmla="*/ 2696 w 9780"/>
                    <a:gd name="T1" fmla="*/ 17 h 12257"/>
                    <a:gd name="T2" fmla="*/ 5468 w 9780"/>
                    <a:gd name="T3" fmla="*/ 17 h 12257"/>
                    <a:gd name="T4" fmla="*/ 8139 w 9780"/>
                    <a:gd name="T5" fmla="*/ 3431 h 12257"/>
                    <a:gd name="T6" fmla="*/ 8139 w 9780"/>
                    <a:gd name="T7" fmla="*/ 7002 h 12257"/>
                    <a:gd name="T8" fmla="*/ 5468 w 9780"/>
                    <a:gd name="T9" fmla="*/ 10495 h 12257"/>
                    <a:gd name="T10" fmla="*/ 2745 w 9780"/>
                    <a:gd name="T11" fmla="*/ 10495 h 12257"/>
                    <a:gd name="T12" fmla="*/ 24 w 9780"/>
                    <a:gd name="T13" fmla="*/ 7002 h 12257"/>
                    <a:gd name="T14" fmla="*/ 0 w 9780"/>
                    <a:gd name="T15" fmla="*/ 3482 h 12257"/>
                    <a:gd name="T16" fmla="*/ 2696 w 9780"/>
                    <a:gd name="T17" fmla="*/ 17 h 122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780"/>
                    <a:gd name="T28" fmla="*/ 0 h 12257"/>
                    <a:gd name="T29" fmla="*/ 9780 w 9780"/>
                    <a:gd name="T30" fmla="*/ 12257 h 122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780" h="12257">
                      <a:moveTo>
                        <a:pt x="3240" y="17"/>
                      </a:moveTo>
                      <a:cubicBezTo>
                        <a:pt x="4358" y="0"/>
                        <a:pt x="5456" y="17"/>
                        <a:pt x="6570" y="17"/>
                      </a:cubicBezTo>
                      <a:lnTo>
                        <a:pt x="9780" y="4007"/>
                      </a:lnTo>
                      <a:lnTo>
                        <a:pt x="9780" y="8177"/>
                      </a:lnTo>
                      <a:lnTo>
                        <a:pt x="6570" y="12257"/>
                      </a:lnTo>
                      <a:lnTo>
                        <a:pt x="3300" y="12257"/>
                      </a:lnTo>
                      <a:lnTo>
                        <a:pt x="30" y="8177"/>
                      </a:lnTo>
                      <a:lnTo>
                        <a:pt x="0" y="4067"/>
                      </a:lnTo>
                      <a:lnTo>
                        <a:pt x="3240" y="17"/>
                      </a:lnTo>
                      <a:close/>
                    </a:path>
                  </a:pathLst>
                </a:custGeom>
                <a:solidFill>
                  <a:srgbClr val="CD9A67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8" name="Freeform 332"/>
                <p:cNvSpPr>
                  <a:spLocks noChangeAspect="1"/>
                </p:cNvSpPr>
                <p:nvPr/>
              </p:nvSpPr>
              <p:spPr bwMode="auto">
                <a:xfrm>
                  <a:off x="2884" y="2297"/>
                  <a:ext cx="6300" cy="9420"/>
                </a:xfrm>
                <a:custGeom>
                  <a:avLst/>
                  <a:gdLst>
                    <a:gd name="T0" fmla="*/ 1560 w 6300"/>
                    <a:gd name="T1" fmla="*/ 0 h 9420"/>
                    <a:gd name="T2" fmla="*/ 4740 w 6300"/>
                    <a:gd name="T3" fmla="*/ 0 h 9420"/>
                    <a:gd name="T4" fmla="*/ 6300 w 6300"/>
                    <a:gd name="T5" fmla="*/ 3990 h 9420"/>
                    <a:gd name="T6" fmla="*/ 6300 w 6300"/>
                    <a:gd name="T7" fmla="*/ 6900 h 9420"/>
                    <a:gd name="T8" fmla="*/ 4200 w 6300"/>
                    <a:gd name="T9" fmla="*/ 9420 h 9420"/>
                    <a:gd name="T10" fmla="*/ 2070 w 6300"/>
                    <a:gd name="T11" fmla="*/ 9420 h 9420"/>
                    <a:gd name="T12" fmla="*/ 0 w 6300"/>
                    <a:gd name="T13" fmla="*/ 6870 h 9420"/>
                    <a:gd name="T14" fmla="*/ 0 w 6300"/>
                    <a:gd name="T15" fmla="*/ 3960 h 9420"/>
                    <a:gd name="T16" fmla="*/ 1560 w 6300"/>
                    <a:gd name="T17" fmla="*/ 0 h 94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300"/>
                    <a:gd name="T28" fmla="*/ 0 h 9420"/>
                    <a:gd name="T29" fmla="*/ 6300 w 6300"/>
                    <a:gd name="T30" fmla="*/ 9420 h 94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300" h="9420">
                      <a:moveTo>
                        <a:pt x="1560" y="0"/>
                      </a:moveTo>
                      <a:lnTo>
                        <a:pt x="4740" y="0"/>
                      </a:lnTo>
                      <a:lnTo>
                        <a:pt x="6300" y="3990"/>
                      </a:lnTo>
                      <a:lnTo>
                        <a:pt x="6300" y="6900"/>
                      </a:lnTo>
                      <a:lnTo>
                        <a:pt x="4200" y="9420"/>
                      </a:lnTo>
                      <a:lnTo>
                        <a:pt x="2070" y="9420"/>
                      </a:lnTo>
                      <a:lnTo>
                        <a:pt x="0" y="6870"/>
                      </a:lnTo>
                      <a:lnTo>
                        <a:pt x="0" y="3960"/>
                      </a:lnTo>
                      <a:lnTo>
                        <a:pt x="1560" y="0"/>
                      </a:lnTo>
                      <a:close/>
                    </a:path>
                  </a:pathLst>
                </a:custGeom>
                <a:solidFill>
                  <a:srgbClr val="CD9A67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9" name="Freeform 333"/>
                <p:cNvSpPr>
                  <a:spLocks noChangeAspect="1"/>
                </p:cNvSpPr>
                <p:nvPr/>
              </p:nvSpPr>
              <p:spPr bwMode="auto">
                <a:xfrm>
                  <a:off x="4496" y="2807"/>
                  <a:ext cx="3120" cy="6810"/>
                </a:xfrm>
                <a:custGeom>
                  <a:avLst/>
                  <a:gdLst>
                    <a:gd name="T0" fmla="*/ 1050 w 3120"/>
                    <a:gd name="T1" fmla="*/ 0 h 6810"/>
                    <a:gd name="T2" fmla="*/ 2100 w 3120"/>
                    <a:gd name="T3" fmla="*/ 0 h 6810"/>
                    <a:gd name="T4" fmla="*/ 3120 w 3120"/>
                    <a:gd name="T5" fmla="*/ 3420 h 6810"/>
                    <a:gd name="T6" fmla="*/ 3120 w 3120"/>
                    <a:gd name="T7" fmla="*/ 5220 h 6810"/>
                    <a:gd name="T8" fmla="*/ 2010 w 3120"/>
                    <a:gd name="T9" fmla="*/ 6810 h 6810"/>
                    <a:gd name="T10" fmla="*/ 1020 w 3120"/>
                    <a:gd name="T11" fmla="*/ 6810 h 6810"/>
                    <a:gd name="T12" fmla="*/ 0 w 3120"/>
                    <a:gd name="T13" fmla="*/ 5190 h 6810"/>
                    <a:gd name="T14" fmla="*/ 0 w 3120"/>
                    <a:gd name="T15" fmla="*/ 3360 h 6810"/>
                    <a:gd name="T16" fmla="*/ 1050 w 3120"/>
                    <a:gd name="T17" fmla="*/ 0 h 68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20"/>
                    <a:gd name="T28" fmla="*/ 0 h 6810"/>
                    <a:gd name="T29" fmla="*/ 3120 w 3120"/>
                    <a:gd name="T30" fmla="*/ 6810 h 68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20" h="6810">
                      <a:moveTo>
                        <a:pt x="1050" y="0"/>
                      </a:moveTo>
                      <a:lnTo>
                        <a:pt x="2100" y="0"/>
                      </a:lnTo>
                      <a:lnTo>
                        <a:pt x="3120" y="3420"/>
                      </a:lnTo>
                      <a:lnTo>
                        <a:pt x="3120" y="5220"/>
                      </a:lnTo>
                      <a:lnTo>
                        <a:pt x="2010" y="6810"/>
                      </a:lnTo>
                      <a:lnTo>
                        <a:pt x="1020" y="6810"/>
                      </a:lnTo>
                      <a:lnTo>
                        <a:pt x="0" y="5190"/>
                      </a:lnTo>
                      <a:lnTo>
                        <a:pt x="0" y="3360"/>
                      </a:lnTo>
                      <a:lnTo>
                        <a:pt x="1050" y="0"/>
                      </a:lnTo>
                      <a:close/>
                    </a:path>
                  </a:pathLst>
                </a:custGeom>
                <a:solidFill>
                  <a:srgbClr val="CD9A67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155" name="Group 795"/>
            <p:cNvGrpSpPr/>
            <p:nvPr/>
          </p:nvGrpSpPr>
          <p:grpSpPr>
            <a:xfrm flipH="1">
              <a:off x="1691680" y="3492055"/>
              <a:ext cx="322596" cy="368993"/>
              <a:chOff x="7721510" y="785469"/>
              <a:chExt cx="965579" cy="1360661"/>
            </a:xfrm>
          </p:grpSpPr>
          <p:sp>
            <p:nvSpPr>
              <p:cNvPr id="138" name="Isosceles Triangle 137"/>
              <p:cNvSpPr/>
              <p:nvPr/>
            </p:nvSpPr>
            <p:spPr bwMode="auto">
              <a:xfrm rot="18736072">
                <a:off x="7853832" y="1345658"/>
                <a:ext cx="725515" cy="648072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9" name="Isosceles Triangle 138"/>
              <p:cNvSpPr/>
              <p:nvPr/>
            </p:nvSpPr>
            <p:spPr bwMode="auto">
              <a:xfrm>
                <a:off x="7721510" y="1498058"/>
                <a:ext cx="504056" cy="648072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0" name="Isosceles Triangle 139"/>
              <p:cNvSpPr/>
              <p:nvPr/>
            </p:nvSpPr>
            <p:spPr bwMode="auto">
              <a:xfrm rot="16200000">
                <a:off x="8075021" y="1016732"/>
                <a:ext cx="576064" cy="648072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1" name="Isosceles Triangle 140"/>
              <p:cNvSpPr/>
              <p:nvPr/>
            </p:nvSpPr>
            <p:spPr bwMode="auto">
              <a:xfrm rot="13628286">
                <a:off x="8005720" y="749465"/>
                <a:ext cx="576064" cy="648072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 bwMode="auto">
              <a:xfrm rot="1414959">
                <a:off x="8061555" y="875788"/>
                <a:ext cx="360040" cy="936104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8316416" y="1196752"/>
                <a:ext cx="288032" cy="504056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162" name="Group 161"/>
          <p:cNvGrpSpPr/>
          <p:nvPr/>
        </p:nvGrpSpPr>
        <p:grpSpPr>
          <a:xfrm>
            <a:off x="1187624" y="2636912"/>
            <a:ext cx="432048" cy="590674"/>
            <a:chOff x="6444208" y="4293096"/>
            <a:chExt cx="432048" cy="590674"/>
          </a:xfrm>
        </p:grpSpPr>
        <p:grpSp>
          <p:nvGrpSpPr>
            <p:cNvPr id="163" name="Group 315"/>
            <p:cNvGrpSpPr>
              <a:grpSpLocks/>
            </p:cNvGrpSpPr>
            <p:nvPr/>
          </p:nvGrpSpPr>
          <p:grpSpPr bwMode="auto">
            <a:xfrm>
              <a:off x="6444208" y="4293096"/>
              <a:ext cx="432048" cy="590674"/>
              <a:chOff x="6381" y="9364"/>
              <a:chExt cx="629" cy="930"/>
            </a:xfrm>
          </p:grpSpPr>
          <p:grpSp>
            <p:nvGrpSpPr>
              <p:cNvPr id="164" name="Group 316"/>
              <p:cNvGrpSpPr>
                <a:grpSpLocks noChangeAspect="1"/>
              </p:cNvGrpSpPr>
              <p:nvPr/>
            </p:nvGrpSpPr>
            <p:grpSpPr bwMode="auto">
              <a:xfrm>
                <a:off x="6392" y="9752"/>
                <a:ext cx="607" cy="542"/>
                <a:chOff x="5650" y="10392"/>
                <a:chExt cx="672" cy="600"/>
              </a:xfrm>
            </p:grpSpPr>
            <p:grpSp>
              <p:nvGrpSpPr>
                <p:cNvPr id="171" name="Group 317"/>
                <p:cNvGrpSpPr>
                  <a:grpSpLocks noChangeAspect="1"/>
                </p:cNvGrpSpPr>
                <p:nvPr/>
              </p:nvGrpSpPr>
              <p:grpSpPr bwMode="auto">
                <a:xfrm>
                  <a:off x="5650" y="10392"/>
                  <a:ext cx="672" cy="600"/>
                  <a:chOff x="5650" y="10392"/>
                  <a:chExt cx="672" cy="600"/>
                </a:xfrm>
              </p:grpSpPr>
              <p:grpSp>
                <p:nvGrpSpPr>
                  <p:cNvPr id="172" name="Group 318"/>
                  <p:cNvGrpSpPr>
                    <a:grpSpLocks noChangeAspect="1"/>
                  </p:cNvGrpSpPr>
                  <p:nvPr/>
                </p:nvGrpSpPr>
                <p:grpSpPr bwMode="auto">
                  <a:xfrm flipV="1">
                    <a:off x="5661" y="10936"/>
                    <a:ext cx="659" cy="56"/>
                    <a:chOff x="5616" y="7200"/>
                    <a:chExt cx="1872" cy="161"/>
                  </a:xfrm>
                </p:grpSpPr>
                <p:sp>
                  <p:nvSpPr>
                    <p:cNvPr id="187" name="Rectangle 3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616" y="7200"/>
                      <a:ext cx="1872" cy="113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88" name="Rectangle 3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616" y="7248"/>
                      <a:ext cx="1872" cy="113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177" name="Group 3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271" y="10392"/>
                    <a:ext cx="51" cy="595"/>
                    <a:chOff x="5661" y="10624"/>
                    <a:chExt cx="51" cy="351"/>
                  </a:xfrm>
                </p:grpSpPr>
                <p:sp>
                  <p:nvSpPr>
                    <p:cNvPr id="185" name="Rectangle 322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5667" y="10624"/>
                      <a:ext cx="36" cy="306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86" name="Rectangle 323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5661" y="10850"/>
                      <a:ext cx="51" cy="125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180" name="Group 32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650" y="10396"/>
                    <a:ext cx="51" cy="595"/>
                    <a:chOff x="5661" y="10624"/>
                    <a:chExt cx="51" cy="351"/>
                  </a:xfrm>
                </p:grpSpPr>
                <p:sp>
                  <p:nvSpPr>
                    <p:cNvPr id="183" name="Rectangle 325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5667" y="10624"/>
                      <a:ext cx="36" cy="306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84" name="Rectangle 32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5661" y="10850"/>
                      <a:ext cx="51" cy="125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</p:grpSp>
            <p:sp>
              <p:nvSpPr>
                <p:cNvPr id="178" name="Oval 327"/>
                <p:cNvSpPr>
                  <a:spLocks noChangeAspect="1" noChangeArrowheads="1"/>
                </p:cNvSpPr>
                <p:nvPr/>
              </p:nvSpPr>
              <p:spPr bwMode="auto">
                <a:xfrm>
                  <a:off x="5803" y="10790"/>
                  <a:ext cx="360" cy="91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9" name="Rectangle 32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5956" y="10875"/>
                  <a:ext cx="51" cy="62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181" name="Group 329"/>
              <p:cNvGrpSpPr>
                <a:grpSpLocks noChangeAspect="1"/>
              </p:cNvGrpSpPr>
              <p:nvPr/>
            </p:nvGrpSpPr>
            <p:grpSpPr bwMode="auto">
              <a:xfrm>
                <a:off x="6381" y="9364"/>
                <a:ext cx="629" cy="788"/>
                <a:chOff x="1136" y="2130"/>
                <a:chExt cx="9780" cy="12257"/>
              </a:xfrm>
            </p:grpSpPr>
            <p:sp>
              <p:nvSpPr>
                <p:cNvPr id="173" name="Freeform 330"/>
                <p:cNvSpPr>
                  <a:spLocks noChangeAspect="1"/>
                </p:cNvSpPr>
                <p:nvPr/>
              </p:nvSpPr>
              <p:spPr bwMode="auto">
                <a:xfrm>
                  <a:off x="1136" y="2130"/>
                  <a:ext cx="9780" cy="12257"/>
                </a:xfrm>
                <a:custGeom>
                  <a:avLst/>
                  <a:gdLst>
                    <a:gd name="T0" fmla="*/ 3240 w 9780"/>
                    <a:gd name="T1" fmla="*/ 17 h 12257"/>
                    <a:gd name="T2" fmla="*/ 6570 w 9780"/>
                    <a:gd name="T3" fmla="*/ 17 h 12257"/>
                    <a:gd name="T4" fmla="*/ 9780 w 9780"/>
                    <a:gd name="T5" fmla="*/ 4007 h 12257"/>
                    <a:gd name="T6" fmla="*/ 9780 w 9780"/>
                    <a:gd name="T7" fmla="*/ 8177 h 12257"/>
                    <a:gd name="T8" fmla="*/ 6570 w 9780"/>
                    <a:gd name="T9" fmla="*/ 12257 h 12257"/>
                    <a:gd name="T10" fmla="*/ 3300 w 9780"/>
                    <a:gd name="T11" fmla="*/ 12257 h 12257"/>
                    <a:gd name="T12" fmla="*/ 30 w 9780"/>
                    <a:gd name="T13" fmla="*/ 8177 h 12257"/>
                    <a:gd name="T14" fmla="*/ 0 w 9780"/>
                    <a:gd name="T15" fmla="*/ 4067 h 12257"/>
                    <a:gd name="T16" fmla="*/ 3240 w 9780"/>
                    <a:gd name="T17" fmla="*/ 17 h 122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780"/>
                    <a:gd name="T28" fmla="*/ 0 h 12257"/>
                    <a:gd name="T29" fmla="*/ 9780 w 9780"/>
                    <a:gd name="T30" fmla="*/ 12257 h 122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780" h="12257">
                      <a:moveTo>
                        <a:pt x="3240" y="17"/>
                      </a:moveTo>
                      <a:cubicBezTo>
                        <a:pt x="4358" y="0"/>
                        <a:pt x="5456" y="17"/>
                        <a:pt x="6570" y="17"/>
                      </a:cubicBezTo>
                      <a:lnTo>
                        <a:pt x="9780" y="4007"/>
                      </a:lnTo>
                      <a:lnTo>
                        <a:pt x="9780" y="8177"/>
                      </a:lnTo>
                      <a:lnTo>
                        <a:pt x="6570" y="12257"/>
                      </a:lnTo>
                      <a:lnTo>
                        <a:pt x="3300" y="12257"/>
                      </a:lnTo>
                      <a:lnTo>
                        <a:pt x="30" y="8177"/>
                      </a:lnTo>
                      <a:lnTo>
                        <a:pt x="0" y="4067"/>
                      </a:lnTo>
                      <a:lnTo>
                        <a:pt x="3240" y="17"/>
                      </a:lnTo>
                      <a:close/>
                    </a:path>
                  </a:pathLst>
                </a:custGeom>
                <a:solidFill>
                  <a:srgbClr val="CD9A67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4" name="Freeform 331"/>
                <p:cNvSpPr>
                  <a:spLocks noChangeAspect="1"/>
                </p:cNvSpPr>
                <p:nvPr/>
              </p:nvSpPr>
              <p:spPr bwMode="auto">
                <a:xfrm>
                  <a:off x="1279" y="2277"/>
                  <a:ext cx="9485" cy="11944"/>
                </a:xfrm>
                <a:custGeom>
                  <a:avLst/>
                  <a:gdLst>
                    <a:gd name="T0" fmla="*/ 2696 w 9780"/>
                    <a:gd name="T1" fmla="*/ 17 h 12257"/>
                    <a:gd name="T2" fmla="*/ 5468 w 9780"/>
                    <a:gd name="T3" fmla="*/ 17 h 12257"/>
                    <a:gd name="T4" fmla="*/ 8139 w 9780"/>
                    <a:gd name="T5" fmla="*/ 3431 h 12257"/>
                    <a:gd name="T6" fmla="*/ 8139 w 9780"/>
                    <a:gd name="T7" fmla="*/ 7002 h 12257"/>
                    <a:gd name="T8" fmla="*/ 5468 w 9780"/>
                    <a:gd name="T9" fmla="*/ 10495 h 12257"/>
                    <a:gd name="T10" fmla="*/ 2745 w 9780"/>
                    <a:gd name="T11" fmla="*/ 10495 h 12257"/>
                    <a:gd name="T12" fmla="*/ 24 w 9780"/>
                    <a:gd name="T13" fmla="*/ 7002 h 12257"/>
                    <a:gd name="T14" fmla="*/ 0 w 9780"/>
                    <a:gd name="T15" fmla="*/ 3482 h 12257"/>
                    <a:gd name="T16" fmla="*/ 2696 w 9780"/>
                    <a:gd name="T17" fmla="*/ 17 h 122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780"/>
                    <a:gd name="T28" fmla="*/ 0 h 12257"/>
                    <a:gd name="T29" fmla="*/ 9780 w 9780"/>
                    <a:gd name="T30" fmla="*/ 12257 h 122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780" h="12257">
                      <a:moveTo>
                        <a:pt x="3240" y="17"/>
                      </a:moveTo>
                      <a:cubicBezTo>
                        <a:pt x="4358" y="0"/>
                        <a:pt x="5456" y="17"/>
                        <a:pt x="6570" y="17"/>
                      </a:cubicBezTo>
                      <a:lnTo>
                        <a:pt x="9780" y="4007"/>
                      </a:lnTo>
                      <a:lnTo>
                        <a:pt x="9780" y="8177"/>
                      </a:lnTo>
                      <a:lnTo>
                        <a:pt x="6570" y="12257"/>
                      </a:lnTo>
                      <a:lnTo>
                        <a:pt x="3300" y="12257"/>
                      </a:lnTo>
                      <a:lnTo>
                        <a:pt x="30" y="8177"/>
                      </a:lnTo>
                      <a:lnTo>
                        <a:pt x="0" y="4067"/>
                      </a:lnTo>
                      <a:lnTo>
                        <a:pt x="3240" y="17"/>
                      </a:lnTo>
                      <a:close/>
                    </a:path>
                  </a:pathLst>
                </a:custGeom>
                <a:solidFill>
                  <a:srgbClr val="CD9A67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5" name="Freeform 332"/>
                <p:cNvSpPr>
                  <a:spLocks noChangeAspect="1"/>
                </p:cNvSpPr>
                <p:nvPr/>
              </p:nvSpPr>
              <p:spPr bwMode="auto">
                <a:xfrm>
                  <a:off x="2884" y="2297"/>
                  <a:ext cx="6300" cy="9420"/>
                </a:xfrm>
                <a:custGeom>
                  <a:avLst/>
                  <a:gdLst>
                    <a:gd name="T0" fmla="*/ 1560 w 6300"/>
                    <a:gd name="T1" fmla="*/ 0 h 9420"/>
                    <a:gd name="T2" fmla="*/ 4740 w 6300"/>
                    <a:gd name="T3" fmla="*/ 0 h 9420"/>
                    <a:gd name="T4" fmla="*/ 6300 w 6300"/>
                    <a:gd name="T5" fmla="*/ 3990 h 9420"/>
                    <a:gd name="T6" fmla="*/ 6300 w 6300"/>
                    <a:gd name="T7" fmla="*/ 6900 h 9420"/>
                    <a:gd name="T8" fmla="*/ 4200 w 6300"/>
                    <a:gd name="T9" fmla="*/ 9420 h 9420"/>
                    <a:gd name="T10" fmla="*/ 2070 w 6300"/>
                    <a:gd name="T11" fmla="*/ 9420 h 9420"/>
                    <a:gd name="T12" fmla="*/ 0 w 6300"/>
                    <a:gd name="T13" fmla="*/ 6870 h 9420"/>
                    <a:gd name="T14" fmla="*/ 0 w 6300"/>
                    <a:gd name="T15" fmla="*/ 3960 h 9420"/>
                    <a:gd name="T16" fmla="*/ 1560 w 6300"/>
                    <a:gd name="T17" fmla="*/ 0 h 94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300"/>
                    <a:gd name="T28" fmla="*/ 0 h 9420"/>
                    <a:gd name="T29" fmla="*/ 6300 w 6300"/>
                    <a:gd name="T30" fmla="*/ 9420 h 94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300" h="9420">
                      <a:moveTo>
                        <a:pt x="1560" y="0"/>
                      </a:moveTo>
                      <a:lnTo>
                        <a:pt x="4740" y="0"/>
                      </a:lnTo>
                      <a:lnTo>
                        <a:pt x="6300" y="3990"/>
                      </a:lnTo>
                      <a:lnTo>
                        <a:pt x="6300" y="6900"/>
                      </a:lnTo>
                      <a:lnTo>
                        <a:pt x="4200" y="9420"/>
                      </a:lnTo>
                      <a:lnTo>
                        <a:pt x="2070" y="9420"/>
                      </a:lnTo>
                      <a:lnTo>
                        <a:pt x="0" y="6870"/>
                      </a:lnTo>
                      <a:lnTo>
                        <a:pt x="0" y="3960"/>
                      </a:lnTo>
                      <a:lnTo>
                        <a:pt x="1560" y="0"/>
                      </a:lnTo>
                      <a:close/>
                    </a:path>
                  </a:pathLst>
                </a:custGeom>
                <a:solidFill>
                  <a:srgbClr val="CD9A67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76" name="Freeform 333"/>
                <p:cNvSpPr>
                  <a:spLocks noChangeAspect="1"/>
                </p:cNvSpPr>
                <p:nvPr/>
              </p:nvSpPr>
              <p:spPr bwMode="auto">
                <a:xfrm>
                  <a:off x="4496" y="2807"/>
                  <a:ext cx="3120" cy="6810"/>
                </a:xfrm>
                <a:custGeom>
                  <a:avLst/>
                  <a:gdLst>
                    <a:gd name="T0" fmla="*/ 1050 w 3120"/>
                    <a:gd name="T1" fmla="*/ 0 h 6810"/>
                    <a:gd name="T2" fmla="*/ 2100 w 3120"/>
                    <a:gd name="T3" fmla="*/ 0 h 6810"/>
                    <a:gd name="T4" fmla="*/ 3120 w 3120"/>
                    <a:gd name="T5" fmla="*/ 3420 h 6810"/>
                    <a:gd name="T6" fmla="*/ 3120 w 3120"/>
                    <a:gd name="T7" fmla="*/ 5220 h 6810"/>
                    <a:gd name="T8" fmla="*/ 2010 w 3120"/>
                    <a:gd name="T9" fmla="*/ 6810 h 6810"/>
                    <a:gd name="T10" fmla="*/ 1020 w 3120"/>
                    <a:gd name="T11" fmla="*/ 6810 h 6810"/>
                    <a:gd name="T12" fmla="*/ 0 w 3120"/>
                    <a:gd name="T13" fmla="*/ 5190 h 6810"/>
                    <a:gd name="T14" fmla="*/ 0 w 3120"/>
                    <a:gd name="T15" fmla="*/ 3360 h 6810"/>
                    <a:gd name="T16" fmla="*/ 1050 w 3120"/>
                    <a:gd name="T17" fmla="*/ 0 h 68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20"/>
                    <a:gd name="T28" fmla="*/ 0 h 6810"/>
                    <a:gd name="T29" fmla="*/ 3120 w 3120"/>
                    <a:gd name="T30" fmla="*/ 6810 h 68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20" h="6810">
                      <a:moveTo>
                        <a:pt x="1050" y="0"/>
                      </a:moveTo>
                      <a:lnTo>
                        <a:pt x="2100" y="0"/>
                      </a:lnTo>
                      <a:lnTo>
                        <a:pt x="3120" y="3420"/>
                      </a:lnTo>
                      <a:lnTo>
                        <a:pt x="3120" y="5220"/>
                      </a:lnTo>
                      <a:lnTo>
                        <a:pt x="2010" y="6810"/>
                      </a:lnTo>
                      <a:lnTo>
                        <a:pt x="1020" y="6810"/>
                      </a:lnTo>
                      <a:lnTo>
                        <a:pt x="0" y="5190"/>
                      </a:lnTo>
                      <a:lnTo>
                        <a:pt x="0" y="3360"/>
                      </a:lnTo>
                      <a:lnTo>
                        <a:pt x="1050" y="0"/>
                      </a:lnTo>
                      <a:close/>
                    </a:path>
                  </a:pathLst>
                </a:custGeom>
                <a:solidFill>
                  <a:srgbClr val="CD9A67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182" name="Group 705"/>
            <p:cNvGrpSpPr/>
            <p:nvPr/>
          </p:nvGrpSpPr>
          <p:grpSpPr>
            <a:xfrm>
              <a:off x="6516216" y="4365105"/>
              <a:ext cx="347608" cy="432047"/>
              <a:chOff x="7721510" y="785469"/>
              <a:chExt cx="965579" cy="1360661"/>
            </a:xfrm>
          </p:grpSpPr>
          <p:sp>
            <p:nvSpPr>
              <p:cNvPr id="165" name="Isosceles Triangle 164"/>
              <p:cNvSpPr/>
              <p:nvPr/>
            </p:nvSpPr>
            <p:spPr bwMode="auto">
              <a:xfrm rot="18736072">
                <a:off x="7853832" y="1345658"/>
                <a:ext cx="725515" cy="648072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Isosceles Triangle 165"/>
              <p:cNvSpPr/>
              <p:nvPr/>
            </p:nvSpPr>
            <p:spPr bwMode="auto">
              <a:xfrm>
                <a:off x="7721510" y="1498058"/>
                <a:ext cx="504056" cy="648072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Isosceles Triangle 166"/>
              <p:cNvSpPr/>
              <p:nvPr/>
            </p:nvSpPr>
            <p:spPr bwMode="auto">
              <a:xfrm rot="16200000">
                <a:off x="8075021" y="1016732"/>
                <a:ext cx="576064" cy="648072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Isosceles Triangle 167"/>
              <p:cNvSpPr/>
              <p:nvPr/>
            </p:nvSpPr>
            <p:spPr bwMode="auto">
              <a:xfrm rot="13628286">
                <a:off x="8005720" y="749465"/>
                <a:ext cx="576064" cy="648072"/>
              </a:xfrm>
              <a:prstGeom prst="triangl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 rot="1414959">
                <a:off x="8061555" y="875788"/>
                <a:ext cx="360040" cy="936104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8316416" y="1196752"/>
                <a:ext cx="288032" cy="504056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189" name="Group 251"/>
          <p:cNvGrpSpPr>
            <a:grpSpLocks/>
          </p:cNvGrpSpPr>
          <p:nvPr/>
        </p:nvGrpSpPr>
        <p:grpSpPr bwMode="auto">
          <a:xfrm>
            <a:off x="3420120" y="4334867"/>
            <a:ext cx="288032" cy="922784"/>
            <a:chOff x="1584" y="1152"/>
            <a:chExt cx="192" cy="672"/>
          </a:xfrm>
          <a:solidFill>
            <a:schemeClr val="bg1"/>
          </a:solidFill>
        </p:grpSpPr>
        <p:sp>
          <p:nvSpPr>
            <p:cNvPr id="190" name="Oval 252"/>
            <p:cNvSpPr>
              <a:spLocks noChangeArrowheads="1"/>
            </p:cNvSpPr>
            <p:nvPr/>
          </p:nvSpPr>
          <p:spPr bwMode="auto">
            <a:xfrm>
              <a:off x="1584" y="1152"/>
              <a:ext cx="192" cy="192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1" name="Line 253"/>
            <p:cNvSpPr>
              <a:spLocks noChangeShapeType="1"/>
            </p:cNvSpPr>
            <p:nvPr/>
          </p:nvSpPr>
          <p:spPr bwMode="auto">
            <a:xfrm flipH="1">
              <a:off x="1584" y="1344"/>
              <a:ext cx="19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2" name="Line 254"/>
            <p:cNvSpPr>
              <a:spLocks noChangeShapeType="1"/>
            </p:cNvSpPr>
            <p:nvPr/>
          </p:nvSpPr>
          <p:spPr bwMode="auto">
            <a:xfrm>
              <a:off x="1680" y="1344"/>
              <a:ext cx="0" cy="4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193" name="Group 309"/>
          <p:cNvGrpSpPr>
            <a:grpSpLocks/>
          </p:cNvGrpSpPr>
          <p:nvPr/>
        </p:nvGrpSpPr>
        <p:grpSpPr bwMode="auto">
          <a:xfrm>
            <a:off x="1907208" y="4335239"/>
            <a:ext cx="288925" cy="922338"/>
            <a:chOff x="768" y="1248"/>
            <a:chExt cx="192" cy="672"/>
          </a:xfrm>
          <a:solidFill>
            <a:schemeClr val="bg1"/>
          </a:solidFill>
        </p:grpSpPr>
        <p:sp>
          <p:nvSpPr>
            <p:cNvPr id="194" name="Rectangle 308"/>
            <p:cNvSpPr>
              <a:spLocks noChangeArrowheads="1"/>
            </p:cNvSpPr>
            <p:nvPr/>
          </p:nvSpPr>
          <p:spPr bwMode="auto">
            <a:xfrm>
              <a:off x="768" y="1248"/>
              <a:ext cx="192" cy="19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5" name="Line 306"/>
            <p:cNvSpPr>
              <a:spLocks noChangeShapeType="1"/>
            </p:cNvSpPr>
            <p:nvPr/>
          </p:nvSpPr>
          <p:spPr bwMode="auto">
            <a:xfrm flipH="1">
              <a:off x="768" y="1440"/>
              <a:ext cx="19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6" name="Line 307"/>
            <p:cNvSpPr>
              <a:spLocks noChangeShapeType="1"/>
            </p:cNvSpPr>
            <p:nvPr/>
          </p:nvSpPr>
          <p:spPr bwMode="auto">
            <a:xfrm>
              <a:off x="864" y="1440"/>
              <a:ext cx="0" cy="4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97" name="Group 251"/>
          <p:cNvGrpSpPr>
            <a:grpSpLocks/>
          </p:cNvGrpSpPr>
          <p:nvPr/>
        </p:nvGrpSpPr>
        <p:grpSpPr bwMode="auto">
          <a:xfrm>
            <a:off x="1907952" y="4694907"/>
            <a:ext cx="288032" cy="922784"/>
            <a:chOff x="1584" y="1152"/>
            <a:chExt cx="192" cy="672"/>
          </a:xfrm>
          <a:solidFill>
            <a:schemeClr val="bg1"/>
          </a:solidFill>
        </p:grpSpPr>
        <p:sp>
          <p:nvSpPr>
            <p:cNvPr id="198" name="Oval 252"/>
            <p:cNvSpPr>
              <a:spLocks noChangeArrowheads="1"/>
            </p:cNvSpPr>
            <p:nvPr/>
          </p:nvSpPr>
          <p:spPr bwMode="auto">
            <a:xfrm>
              <a:off x="1584" y="1152"/>
              <a:ext cx="192" cy="192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9" name="Line 253"/>
            <p:cNvSpPr>
              <a:spLocks noChangeShapeType="1"/>
            </p:cNvSpPr>
            <p:nvPr/>
          </p:nvSpPr>
          <p:spPr bwMode="auto">
            <a:xfrm flipH="1">
              <a:off x="1584" y="1344"/>
              <a:ext cx="19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0" name="Line 254"/>
            <p:cNvSpPr>
              <a:spLocks noChangeShapeType="1"/>
            </p:cNvSpPr>
            <p:nvPr/>
          </p:nvSpPr>
          <p:spPr bwMode="auto">
            <a:xfrm>
              <a:off x="1680" y="1344"/>
              <a:ext cx="0" cy="4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201" name="Group 309"/>
          <p:cNvGrpSpPr>
            <a:grpSpLocks/>
          </p:cNvGrpSpPr>
          <p:nvPr/>
        </p:nvGrpSpPr>
        <p:grpSpPr bwMode="auto">
          <a:xfrm>
            <a:off x="3420095" y="4695602"/>
            <a:ext cx="287338" cy="922337"/>
            <a:chOff x="768" y="1248"/>
            <a:chExt cx="192" cy="672"/>
          </a:xfrm>
          <a:solidFill>
            <a:schemeClr val="bg1"/>
          </a:solidFill>
        </p:grpSpPr>
        <p:sp>
          <p:nvSpPr>
            <p:cNvPr id="202" name="Rectangle 308"/>
            <p:cNvSpPr>
              <a:spLocks noChangeArrowheads="1"/>
            </p:cNvSpPr>
            <p:nvPr/>
          </p:nvSpPr>
          <p:spPr bwMode="auto">
            <a:xfrm>
              <a:off x="768" y="1248"/>
              <a:ext cx="192" cy="19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3" name="Line 306"/>
            <p:cNvSpPr>
              <a:spLocks noChangeShapeType="1"/>
            </p:cNvSpPr>
            <p:nvPr/>
          </p:nvSpPr>
          <p:spPr bwMode="auto">
            <a:xfrm flipH="1">
              <a:off x="768" y="1440"/>
              <a:ext cx="19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4" name="Line 307"/>
            <p:cNvSpPr>
              <a:spLocks noChangeShapeType="1"/>
            </p:cNvSpPr>
            <p:nvPr/>
          </p:nvSpPr>
          <p:spPr bwMode="auto">
            <a:xfrm>
              <a:off x="864" y="1440"/>
              <a:ext cx="0" cy="48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05" name="Grupo 299"/>
          <p:cNvGrpSpPr/>
          <p:nvPr/>
        </p:nvGrpSpPr>
        <p:grpSpPr>
          <a:xfrm rot="21600000">
            <a:off x="2700040" y="4118843"/>
            <a:ext cx="340233" cy="809732"/>
            <a:chOff x="8532440" y="5373211"/>
            <a:chExt cx="360040" cy="957261"/>
          </a:xfrm>
          <a:solidFill>
            <a:schemeClr val="bg1"/>
          </a:solidFill>
        </p:grpSpPr>
        <p:grpSp>
          <p:nvGrpSpPr>
            <p:cNvPr id="206" name="Group 365"/>
            <p:cNvGrpSpPr>
              <a:grpSpLocks/>
            </p:cNvGrpSpPr>
            <p:nvPr/>
          </p:nvGrpSpPr>
          <p:grpSpPr bwMode="auto">
            <a:xfrm>
              <a:off x="8532440" y="5373211"/>
              <a:ext cx="355478" cy="957261"/>
              <a:chOff x="5403" y="3609"/>
              <a:chExt cx="209" cy="603"/>
            </a:xfrm>
            <a:grpFill/>
          </p:grpSpPr>
          <p:sp>
            <p:nvSpPr>
              <p:cNvPr id="208" name="Oval 67"/>
              <p:cNvSpPr>
                <a:spLocks noChangeArrowheads="1"/>
              </p:cNvSpPr>
              <p:nvPr/>
            </p:nvSpPr>
            <p:spPr bwMode="auto">
              <a:xfrm>
                <a:off x="5403" y="3610"/>
                <a:ext cx="209" cy="209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209" name="Freeform 68"/>
              <p:cNvSpPr>
                <a:spLocks/>
              </p:cNvSpPr>
              <p:nvPr/>
            </p:nvSpPr>
            <p:spPr bwMode="auto">
              <a:xfrm>
                <a:off x="5434" y="3786"/>
                <a:ext cx="148" cy="4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23" y="425"/>
                  </a:cxn>
                  <a:cxn ang="0">
                    <a:pos x="21" y="425"/>
                  </a:cxn>
                  <a:cxn ang="0">
                    <a:pos x="0" y="0"/>
                  </a:cxn>
                </a:cxnLst>
                <a:rect l="0" t="0" r="r" b="b"/>
                <a:pathLst>
                  <a:path w="148" h="426">
                    <a:moveTo>
                      <a:pt x="0" y="0"/>
                    </a:moveTo>
                    <a:lnTo>
                      <a:pt x="147" y="0"/>
                    </a:lnTo>
                    <a:lnTo>
                      <a:pt x="123" y="425"/>
                    </a:lnTo>
                    <a:lnTo>
                      <a:pt x="21" y="425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210" name="Rectangle 70"/>
              <p:cNvSpPr>
                <a:spLocks noChangeArrowheads="1"/>
              </p:cNvSpPr>
              <p:nvPr/>
            </p:nvSpPr>
            <p:spPr bwMode="auto">
              <a:xfrm>
                <a:off x="5437" y="3779"/>
                <a:ext cx="138" cy="1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211" name="Rectangle 71"/>
              <p:cNvSpPr>
                <a:spLocks noChangeArrowheads="1"/>
              </p:cNvSpPr>
              <p:nvPr/>
            </p:nvSpPr>
            <p:spPr bwMode="auto">
              <a:xfrm>
                <a:off x="5469" y="3609"/>
                <a:ext cx="76" cy="19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207" name="Oval 252"/>
            <p:cNvSpPr>
              <a:spLocks noChangeArrowheads="1"/>
            </p:cNvSpPr>
            <p:nvPr/>
          </p:nvSpPr>
          <p:spPr bwMode="auto">
            <a:xfrm>
              <a:off x="8532440" y="5373216"/>
              <a:ext cx="360040" cy="36004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pt-BR"/>
            </a:p>
          </p:txBody>
        </p:sp>
      </p:grpSp>
      <p:grpSp>
        <p:nvGrpSpPr>
          <p:cNvPr id="212" name="Grupo 299"/>
          <p:cNvGrpSpPr/>
          <p:nvPr/>
        </p:nvGrpSpPr>
        <p:grpSpPr>
          <a:xfrm rot="21600000">
            <a:off x="2700040" y="4478883"/>
            <a:ext cx="340233" cy="809732"/>
            <a:chOff x="8532440" y="5373211"/>
            <a:chExt cx="360040" cy="957261"/>
          </a:xfrm>
          <a:solidFill>
            <a:schemeClr val="bg1"/>
          </a:solidFill>
        </p:grpSpPr>
        <p:grpSp>
          <p:nvGrpSpPr>
            <p:cNvPr id="213" name="Group 365"/>
            <p:cNvGrpSpPr>
              <a:grpSpLocks/>
            </p:cNvGrpSpPr>
            <p:nvPr/>
          </p:nvGrpSpPr>
          <p:grpSpPr bwMode="auto">
            <a:xfrm>
              <a:off x="8532440" y="5373211"/>
              <a:ext cx="355478" cy="957261"/>
              <a:chOff x="5403" y="3609"/>
              <a:chExt cx="209" cy="603"/>
            </a:xfrm>
            <a:grpFill/>
          </p:grpSpPr>
          <p:sp>
            <p:nvSpPr>
              <p:cNvPr id="215" name="Oval 67"/>
              <p:cNvSpPr>
                <a:spLocks noChangeArrowheads="1"/>
              </p:cNvSpPr>
              <p:nvPr/>
            </p:nvSpPr>
            <p:spPr bwMode="auto">
              <a:xfrm>
                <a:off x="5403" y="3610"/>
                <a:ext cx="209" cy="209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216" name="Freeform 68"/>
              <p:cNvSpPr>
                <a:spLocks/>
              </p:cNvSpPr>
              <p:nvPr/>
            </p:nvSpPr>
            <p:spPr bwMode="auto">
              <a:xfrm>
                <a:off x="5434" y="3786"/>
                <a:ext cx="148" cy="4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23" y="425"/>
                  </a:cxn>
                  <a:cxn ang="0">
                    <a:pos x="21" y="425"/>
                  </a:cxn>
                  <a:cxn ang="0">
                    <a:pos x="0" y="0"/>
                  </a:cxn>
                </a:cxnLst>
                <a:rect l="0" t="0" r="r" b="b"/>
                <a:pathLst>
                  <a:path w="148" h="426">
                    <a:moveTo>
                      <a:pt x="0" y="0"/>
                    </a:moveTo>
                    <a:lnTo>
                      <a:pt x="147" y="0"/>
                    </a:lnTo>
                    <a:lnTo>
                      <a:pt x="123" y="425"/>
                    </a:lnTo>
                    <a:lnTo>
                      <a:pt x="21" y="425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217" name="Rectangle 70"/>
              <p:cNvSpPr>
                <a:spLocks noChangeArrowheads="1"/>
              </p:cNvSpPr>
              <p:nvPr/>
            </p:nvSpPr>
            <p:spPr bwMode="auto">
              <a:xfrm>
                <a:off x="5437" y="3779"/>
                <a:ext cx="138" cy="1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218" name="Rectangle 71"/>
              <p:cNvSpPr>
                <a:spLocks noChangeArrowheads="1"/>
              </p:cNvSpPr>
              <p:nvPr/>
            </p:nvSpPr>
            <p:spPr bwMode="auto">
              <a:xfrm>
                <a:off x="5469" y="3609"/>
                <a:ext cx="76" cy="19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214" name="Oval 252"/>
            <p:cNvSpPr>
              <a:spLocks noChangeArrowheads="1"/>
            </p:cNvSpPr>
            <p:nvPr/>
          </p:nvSpPr>
          <p:spPr bwMode="auto">
            <a:xfrm>
              <a:off x="8532440" y="5373216"/>
              <a:ext cx="360040" cy="36004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pt-BR"/>
            </a:p>
          </p:txBody>
        </p:sp>
      </p:grpSp>
      <p:sp>
        <p:nvSpPr>
          <p:cNvPr id="219" name="Text Box 233"/>
          <p:cNvSpPr txBox="1">
            <a:spLocks noChangeArrowheads="1"/>
          </p:cNvSpPr>
          <p:nvPr/>
        </p:nvSpPr>
        <p:spPr bwMode="auto">
          <a:xfrm>
            <a:off x="2267992" y="4550891"/>
            <a:ext cx="431800" cy="2460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PP1</a:t>
            </a:r>
          </a:p>
        </p:txBody>
      </p:sp>
      <p:sp>
        <p:nvSpPr>
          <p:cNvPr id="220" name="Text Box 233"/>
          <p:cNvSpPr txBox="1">
            <a:spLocks noChangeArrowheads="1"/>
          </p:cNvSpPr>
          <p:nvPr/>
        </p:nvSpPr>
        <p:spPr bwMode="auto">
          <a:xfrm>
            <a:off x="2257359" y="4141969"/>
            <a:ext cx="431800" cy="2460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PP2</a:t>
            </a:r>
          </a:p>
        </p:txBody>
      </p:sp>
      <p:sp>
        <p:nvSpPr>
          <p:cNvPr id="221" name="Text Box 233"/>
          <p:cNvSpPr txBox="1">
            <a:spLocks noChangeArrowheads="1"/>
          </p:cNvSpPr>
          <p:nvPr/>
        </p:nvSpPr>
        <p:spPr bwMode="auto">
          <a:xfrm>
            <a:off x="2699370" y="5270277"/>
            <a:ext cx="433388" cy="2476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11m</a:t>
            </a:r>
          </a:p>
        </p:txBody>
      </p:sp>
      <p:sp>
        <p:nvSpPr>
          <p:cNvPr id="222" name="Text Box 233"/>
          <p:cNvSpPr txBox="1">
            <a:spLocks noChangeArrowheads="1"/>
          </p:cNvSpPr>
          <p:nvPr/>
        </p:nvSpPr>
        <p:spPr bwMode="auto">
          <a:xfrm>
            <a:off x="3348658" y="5559202"/>
            <a:ext cx="431800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10m</a:t>
            </a:r>
          </a:p>
        </p:txBody>
      </p:sp>
      <p:sp>
        <p:nvSpPr>
          <p:cNvPr id="223" name="Text Box 233"/>
          <p:cNvSpPr txBox="1">
            <a:spLocks noChangeArrowheads="1"/>
          </p:cNvSpPr>
          <p:nvPr/>
        </p:nvSpPr>
        <p:spPr bwMode="auto">
          <a:xfrm>
            <a:off x="1835770" y="5559202"/>
            <a:ext cx="431800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10m</a:t>
            </a:r>
          </a:p>
        </p:txBody>
      </p:sp>
      <p:sp>
        <p:nvSpPr>
          <p:cNvPr id="224" name="Text Box 233"/>
          <p:cNvSpPr txBox="1">
            <a:spLocks noChangeArrowheads="1"/>
          </p:cNvSpPr>
          <p:nvPr/>
        </p:nvSpPr>
        <p:spPr bwMode="auto">
          <a:xfrm>
            <a:off x="1475904" y="4694907"/>
            <a:ext cx="431800" cy="2460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PL1</a:t>
            </a:r>
          </a:p>
        </p:txBody>
      </p:sp>
      <p:sp>
        <p:nvSpPr>
          <p:cNvPr id="225" name="Text Box 233"/>
          <p:cNvSpPr txBox="1">
            <a:spLocks noChangeArrowheads="1"/>
          </p:cNvSpPr>
          <p:nvPr/>
        </p:nvSpPr>
        <p:spPr bwMode="auto">
          <a:xfrm>
            <a:off x="1457061" y="4334867"/>
            <a:ext cx="431800" cy="2460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PL2</a:t>
            </a:r>
          </a:p>
        </p:txBody>
      </p:sp>
      <p:sp>
        <p:nvSpPr>
          <p:cNvPr id="226" name="Text Box 233"/>
          <p:cNvSpPr txBox="1">
            <a:spLocks noChangeArrowheads="1"/>
          </p:cNvSpPr>
          <p:nvPr/>
        </p:nvSpPr>
        <p:spPr bwMode="auto">
          <a:xfrm>
            <a:off x="3780160" y="4694907"/>
            <a:ext cx="431800" cy="24622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smtClean="0"/>
              <a:t>PL3</a:t>
            </a:r>
            <a:endParaRPr lang="en-US" sz="1000" dirty="0"/>
          </a:p>
        </p:txBody>
      </p:sp>
      <p:sp>
        <p:nvSpPr>
          <p:cNvPr id="227" name="Text Box 233"/>
          <p:cNvSpPr txBox="1">
            <a:spLocks noChangeArrowheads="1"/>
          </p:cNvSpPr>
          <p:nvPr/>
        </p:nvSpPr>
        <p:spPr bwMode="auto">
          <a:xfrm>
            <a:off x="3708152" y="4190851"/>
            <a:ext cx="431800" cy="24622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smtClean="0"/>
              <a:t>PL4</a:t>
            </a:r>
            <a:endParaRPr lang="en-US" sz="1000" dirty="0"/>
          </a:p>
        </p:txBody>
      </p:sp>
      <p:sp>
        <p:nvSpPr>
          <p:cNvPr id="228" name="Line 166"/>
          <p:cNvSpPr>
            <a:spLocks noChangeShapeType="1"/>
          </p:cNvSpPr>
          <p:nvPr/>
        </p:nvSpPr>
        <p:spPr bwMode="auto">
          <a:xfrm>
            <a:off x="2124695" y="5559202"/>
            <a:ext cx="1366838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9" name="Text Box 233"/>
          <p:cNvSpPr txBox="1">
            <a:spLocks noChangeArrowheads="1"/>
          </p:cNvSpPr>
          <p:nvPr/>
        </p:nvSpPr>
        <p:spPr bwMode="auto">
          <a:xfrm>
            <a:off x="3851920" y="188640"/>
            <a:ext cx="1872208" cy="52322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MODELOS</a:t>
            </a:r>
            <a:endParaRPr lang="en-US" sz="2800" b="1" dirty="0"/>
          </a:p>
        </p:txBody>
      </p:sp>
      <p:grpSp>
        <p:nvGrpSpPr>
          <p:cNvPr id="229" name="Group 109"/>
          <p:cNvGrpSpPr>
            <a:grpSpLocks/>
          </p:cNvGrpSpPr>
          <p:nvPr/>
        </p:nvGrpSpPr>
        <p:grpSpPr bwMode="auto">
          <a:xfrm>
            <a:off x="1691680" y="3356992"/>
            <a:ext cx="648072" cy="793874"/>
            <a:chOff x="4442" y="341"/>
            <a:chExt cx="1079" cy="1361"/>
          </a:xfrm>
        </p:grpSpPr>
        <p:sp>
          <p:nvSpPr>
            <p:cNvPr id="271" name="Rectangle 101"/>
            <p:cNvSpPr>
              <a:spLocks noChangeArrowheads="1"/>
            </p:cNvSpPr>
            <p:nvPr/>
          </p:nvSpPr>
          <p:spPr bwMode="auto">
            <a:xfrm>
              <a:off x="5470" y="373"/>
              <a:ext cx="44" cy="537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2" name="Freeform 102"/>
            <p:cNvSpPr>
              <a:spLocks/>
            </p:cNvSpPr>
            <p:nvPr/>
          </p:nvSpPr>
          <p:spPr bwMode="auto">
            <a:xfrm>
              <a:off x="4446" y="367"/>
              <a:ext cx="1075" cy="796"/>
            </a:xfrm>
            <a:custGeom>
              <a:avLst/>
              <a:gdLst>
                <a:gd name="T0" fmla="*/ 219 w 1075"/>
                <a:gd name="T1" fmla="*/ 0 h 796"/>
                <a:gd name="T2" fmla="*/ 1074 w 1075"/>
                <a:gd name="T3" fmla="*/ 0 h 796"/>
                <a:gd name="T4" fmla="*/ 858 w 1075"/>
                <a:gd name="T5" fmla="*/ 795 h 796"/>
                <a:gd name="T6" fmla="*/ 0 w 1075"/>
                <a:gd name="T7" fmla="*/ 795 h 796"/>
                <a:gd name="T8" fmla="*/ 219 w 1075"/>
                <a:gd name="T9" fmla="*/ 0 h 7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5"/>
                <a:gd name="T16" fmla="*/ 0 h 796"/>
                <a:gd name="T17" fmla="*/ 1075 w 1075"/>
                <a:gd name="T18" fmla="*/ 796 h 7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5" h="796">
                  <a:moveTo>
                    <a:pt x="219" y="0"/>
                  </a:moveTo>
                  <a:lnTo>
                    <a:pt x="1074" y="0"/>
                  </a:lnTo>
                  <a:lnTo>
                    <a:pt x="858" y="795"/>
                  </a:lnTo>
                  <a:lnTo>
                    <a:pt x="0" y="795"/>
                  </a:lnTo>
                  <a:lnTo>
                    <a:pt x="219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3" name="Freeform 103"/>
            <p:cNvSpPr>
              <a:spLocks/>
            </p:cNvSpPr>
            <p:nvPr/>
          </p:nvSpPr>
          <p:spPr bwMode="auto">
            <a:xfrm>
              <a:off x="4442" y="341"/>
              <a:ext cx="1075" cy="796"/>
            </a:xfrm>
            <a:custGeom>
              <a:avLst/>
              <a:gdLst>
                <a:gd name="T0" fmla="*/ 219 w 1075"/>
                <a:gd name="T1" fmla="*/ 0 h 796"/>
                <a:gd name="T2" fmla="*/ 1074 w 1075"/>
                <a:gd name="T3" fmla="*/ 0 h 796"/>
                <a:gd name="T4" fmla="*/ 858 w 1075"/>
                <a:gd name="T5" fmla="*/ 795 h 796"/>
                <a:gd name="T6" fmla="*/ 0 w 1075"/>
                <a:gd name="T7" fmla="*/ 795 h 796"/>
                <a:gd name="T8" fmla="*/ 219 w 1075"/>
                <a:gd name="T9" fmla="*/ 0 h 7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5"/>
                <a:gd name="T16" fmla="*/ 0 h 796"/>
                <a:gd name="T17" fmla="*/ 1075 w 1075"/>
                <a:gd name="T18" fmla="*/ 796 h 7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5" h="796">
                  <a:moveTo>
                    <a:pt x="219" y="0"/>
                  </a:moveTo>
                  <a:lnTo>
                    <a:pt x="1074" y="0"/>
                  </a:lnTo>
                  <a:lnTo>
                    <a:pt x="858" y="795"/>
                  </a:lnTo>
                  <a:lnTo>
                    <a:pt x="0" y="795"/>
                  </a:lnTo>
                  <a:lnTo>
                    <a:pt x="219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4" name="Line 104"/>
            <p:cNvSpPr>
              <a:spLocks noChangeShapeType="1"/>
            </p:cNvSpPr>
            <p:nvPr/>
          </p:nvSpPr>
          <p:spPr bwMode="auto">
            <a:xfrm>
              <a:off x="4443" y="1143"/>
              <a:ext cx="0" cy="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5" name="Line 105"/>
            <p:cNvSpPr>
              <a:spLocks noChangeShapeType="1"/>
            </p:cNvSpPr>
            <p:nvPr/>
          </p:nvSpPr>
          <p:spPr bwMode="auto">
            <a:xfrm>
              <a:off x="5302" y="1140"/>
              <a:ext cx="0" cy="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" name="Line 106"/>
            <p:cNvSpPr>
              <a:spLocks noChangeShapeType="1"/>
            </p:cNvSpPr>
            <p:nvPr/>
          </p:nvSpPr>
          <p:spPr bwMode="auto">
            <a:xfrm>
              <a:off x="5519" y="350"/>
              <a:ext cx="0" cy="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7" name="Rectangle 107"/>
            <p:cNvSpPr>
              <a:spLocks noChangeArrowheads="1"/>
            </p:cNvSpPr>
            <p:nvPr/>
          </p:nvSpPr>
          <p:spPr bwMode="auto">
            <a:xfrm>
              <a:off x="5254" y="1165"/>
              <a:ext cx="46" cy="537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8" name="Rectangle 108"/>
            <p:cNvSpPr>
              <a:spLocks noChangeArrowheads="1"/>
            </p:cNvSpPr>
            <p:nvPr/>
          </p:nvSpPr>
          <p:spPr bwMode="auto">
            <a:xfrm>
              <a:off x="4449" y="1165"/>
              <a:ext cx="45" cy="537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79" name="Freeform 298" descr="10%"/>
          <p:cNvSpPr>
            <a:spLocks/>
          </p:cNvSpPr>
          <p:nvPr/>
        </p:nvSpPr>
        <p:spPr bwMode="auto">
          <a:xfrm>
            <a:off x="1907704" y="3429000"/>
            <a:ext cx="69970" cy="245462"/>
          </a:xfrm>
          <a:custGeom>
            <a:avLst/>
            <a:gdLst>
              <a:gd name="T0" fmla="*/ 0 w 480"/>
              <a:gd name="T1" fmla="*/ 0 h 1152"/>
              <a:gd name="T2" fmla="*/ 0 w 480"/>
              <a:gd name="T3" fmla="*/ 2147483647 h 1152"/>
              <a:gd name="T4" fmla="*/ 2147483647 w 480"/>
              <a:gd name="T5" fmla="*/ 2147483647 h 1152"/>
              <a:gd name="T6" fmla="*/ 2147483647 w 480"/>
              <a:gd name="T7" fmla="*/ 0 h 1152"/>
              <a:gd name="T8" fmla="*/ 0 w 480"/>
              <a:gd name="T9" fmla="*/ 0 h 1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1152"/>
              <a:gd name="T17" fmla="*/ 480 w 480"/>
              <a:gd name="T18" fmla="*/ 1152 h 1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1152">
                <a:moveTo>
                  <a:pt x="0" y="0"/>
                </a:moveTo>
                <a:lnTo>
                  <a:pt x="0" y="1152"/>
                </a:lnTo>
                <a:lnTo>
                  <a:pt x="480" y="1152"/>
                </a:lnTo>
                <a:lnTo>
                  <a:pt x="48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85000"/>
              <a:lumOff val="15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80" name="Freeform 298" descr="10%"/>
          <p:cNvSpPr>
            <a:spLocks/>
          </p:cNvSpPr>
          <p:nvPr/>
        </p:nvSpPr>
        <p:spPr bwMode="auto">
          <a:xfrm>
            <a:off x="2123728" y="3429000"/>
            <a:ext cx="69970" cy="245462"/>
          </a:xfrm>
          <a:custGeom>
            <a:avLst/>
            <a:gdLst>
              <a:gd name="T0" fmla="*/ 0 w 480"/>
              <a:gd name="T1" fmla="*/ 0 h 1152"/>
              <a:gd name="T2" fmla="*/ 0 w 480"/>
              <a:gd name="T3" fmla="*/ 2147483647 h 1152"/>
              <a:gd name="T4" fmla="*/ 2147483647 w 480"/>
              <a:gd name="T5" fmla="*/ 2147483647 h 1152"/>
              <a:gd name="T6" fmla="*/ 2147483647 w 480"/>
              <a:gd name="T7" fmla="*/ 0 h 1152"/>
              <a:gd name="T8" fmla="*/ 0 w 480"/>
              <a:gd name="T9" fmla="*/ 0 h 1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1152"/>
              <a:gd name="T17" fmla="*/ 480 w 480"/>
              <a:gd name="T18" fmla="*/ 1152 h 1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1152">
                <a:moveTo>
                  <a:pt x="0" y="0"/>
                </a:moveTo>
                <a:lnTo>
                  <a:pt x="0" y="1152"/>
                </a:lnTo>
                <a:lnTo>
                  <a:pt x="480" y="1152"/>
                </a:lnTo>
                <a:lnTo>
                  <a:pt x="48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85000"/>
              <a:lumOff val="15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230" name="Grupo 183"/>
          <p:cNvGrpSpPr>
            <a:grpSpLocks/>
          </p:cNvGrpSpPr>
          <p:nvPr/>
        </p:nvGrpSpPr>
        <p:grpSpPr bwMode="auto">
          <a:xfrm>
            <a:off x="4932040" y="5229200"/>
            <a:ext cx="216024" cy="360040"/>
            <a:chOff x="6804248" y="5301208"/>
            <a:chExt cx="360040" cy="487288"/>
          </a:xfrm>
        </p:grpSpPr>
        <p:grpSp>
          <p:nvGrpSpPr>
            <p:cNvPr id="231" name="Grupo 371"/>
            <p:cNvGrpSpPr>
              <a:grpSpLocks/>
            </p:cNvGrpSpPr>
            <p:nvPr/>
          </p:nvGrpSpPr>
          <p:grpSpPr bwMode="auto">
            <a:xfrm>
              <a:off x="6804248" y="5301208"/>
              <a:ext cx="360040" cy="487288"/>
              <a:chOff x="6876256" y="5301208"/>
              <a:chExt cx="360040" cy="487288"/>
            </a:xfrm>
          </p:grpSpPr>
          <p:grpSp>
            <p:nvGrpSpPr>
              <p:cNvPr id="232" name="Grupo 369"/>
              <p:cNvGrpSpPr/>
              <p:nvPr/>
            </p:nvGrpSpPr>
            <p:grpSpPr>
              <a:xfrm>
                <a:off x="6876256" y="5301208"/>
                <a:ext cx="117727" cy="487288"/>
                <a:chOff x="6876256" y="5301208"/>
                <a:chExt cx="117727" cy="487288"/>
              </a:xfrm>
              <a:solidFill>
                <a:schemeClr val="tx2">
                  <a:lumMod val="85000"/>
                  <a:lumOff val="15000"/>
                </a:schemeClr>
              </a:solidFill>
            </p:grpSpPr>
            <p:sp>
              <p:nvSpPr>
                <p:cNvPr id="295" name="Freeform 298" descr="10%"/>
                <p:cNvSpPr>
                  <a:spLocks/>
                </p:cNvSpPr>
                <p:nvPr/>
              </p:nvSpPr>
              <p:spPr bwMode="auto">
                <a:xfrm>
                  <a:off x="6876256" y="5301208"/>
                  <a:ext cx="83840" cy="487288"/>
                </a:xfrm>
                <a:custGeom>
                  <a:avLst/>
                  <a:gdLst>
                    <a:gd name="T0" fmla="*/ 0 w 480"/>
                    <a:gd name="T1" fmla="*/ 0 h 1152"/>
                    <a:gd name="T2" fmla="*/ 0 w 480"/>
                    <a:gd name="T3" fmla="*/ 2147483647 h 1152"/>
                    <a:gd name="T4" fmla="*/ 2147483647 w 480"/>
                    <a:gd name="T5" fmla="*/ 2147483647 h 1152"/>
                    <a:gd name="T6" fmla="*/ 2147483647 w 480"/>
                    <a:gd name="T7" fmla="*/ 0 h 1152"/>
                    <a:gd name="T8" fmla="*/ 0 w 480"/>
                    <a:gd name="T9" fmla="*/ 0 h 11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0"/>
                    <a:gd name="T16" fmla="*/ 0 h 1152"/>
                    <a:gd name="T17" fmla="*/ 480 w 480"/>
                    <a:gd name="T18" fmla="*/ 1152 h 11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0" h="1152">
                      <a:moveTo>
                        <a:pt x="0" y="0"/>
                      </a:moveTo>
                      <a:lnTo>
                        <a:pt x="0" y="1152"/>
                      </a:lnTo>
                      <a:lnTo>
                        <a:pt x="480" y="1152"/>
                      </a:lnTo>
                      <a:lnTo>
                        <a:pt x="4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96" name="Freeform 298" descr="10%"/>
                <p:cNvSpPr>
                  <a:spLocks/>
                </p:cNvSpPr>
                <p:nvPr/>
              </p:nvSpPr>
              <p:spPr bwMode="auto">
                <a:xfrm>
                  <a:off x="6948264" y="5373216"/>
                  <a:ext cx="45719" cy="415280"/>
                </a:xfrm>
                <a:custGeom>
                  <a:avLst/>
                  <a:gdLst>
                    <a:gd name="T0" fmla="*/ 0 w 480"/>
                    <a:gd name="T1" fmla="*/ 0 h 1152"/>
                    <a:gd name="T2" fmla="*/ 0 w 480"/>
                    <a:gd name="T3" fmla="*/ 2147483647 h 1152"/>
                    <a:gd name="T4" fmla="*/ 2147483647 w 480"/>
                    <a:gd name="T5" fmla="*/ 2147483647 h 1152"/>
                    <a:gd name="T6" fmla="*/ 2147483647 w 480"/>
                    <a:gd name="T7" fmla="*/ 0 h 1152"/>
                    <a:gd name="T8" fmla="*/ 0 w 480"/>
                    <a:gd name="T9" fmla="*/ 0 h 11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0"/>
                    <a:gd name="T16" fmla="*/ 0 h 1152"/>
                    <a:gd name="T17" fmla="*/ 480 w 480"/>
                    <a:gd name="T18" fmla="*/ 1152 h 11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0" h="1152">
                      <a:moveTo>
                        <a:pt x="0" y="0"/>
                      </a:moveTo>
                      <a:lnTo>
                        <a:pt x="0" y="1152"/>
                      </a:lnTo>
                      <a:lnTo>
                        <a:pt x="480" y="1152"/>
                      </a:lnTo>
                      <a:lnTo>
                        <a:pt x="4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sp>
            <p:nvSpPr>
              <p:cNvPr id="294" name="Line 166"/>
              <p:cNvSpPr>
                <a:spLocks noChangeShapeType="1"/>
              </p:cNvSpPr>
              <p:nvPr/>
            </p:nvSpPr>
            <p:spPr bwMode="auto">
              <a:xfrm flipH="1" flipV="1">
                <a:off x="6948791" y="5660909"/>
                <a:ext cx="287505" cy="72248"/>
              </a:xfrm>
              <a:prstGeom prst="line">
                <a:avLst/>
              </a:prstGeom>
              <a:noFill/>
              <a:ln w="127000">
                <a:solidFill>
                  <a:schemeClr val="tx2">
                    <a:lumMod val="95000"/>
                    <a:lumOff val="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292" name="AutoShape 228"/>
            <p:cNvSpPr>
              <a:spLocks noChangeArrowheads="1"/>
            </p:cNvSpPr>
            <p:nvPr/>
          </p:nvSpPr>
          <p:spPr bwMode="auto">
            <a:xfrm>
              <a:off x="6876783" y="5517952"/>
              <a:ext cx="117376" cy="87619"/>
            </a:xfrm>
            <a:prstGeom prst="curvedLeftArrow">
              <a:avLst>
                <a:gd name="adj1" fmla="val 20000"/>
                <a:gd name="adj2" fmla="val 40000"/>
                <a:gd name="adj3" fmla="val 33333"/>
              </a:avLst>
            </a:prstGeom>
            <a:solidFill>
              <a:schemeClr val="tx2">
                <a:lumMod val="85000"/>
                <a:lumOff val="1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233" name="Group 362"/>
          <p:cNvGrpSpPr>
            <a:grpSpLocks/>
          </p:cNvGrpSpPr>
          <p:nvPr/>
        </p:nvGrpSpPr>
        <p:grpSpPr bwMode="auto">
          <a:xfrm>
            <a:off x="4283968" y="5517232"/>
            <a:ext cx="490538" cy="863600"/>
            <a:chOff x="4512" y="1313"/>
            <a:chExt cx="354" cy="635"/>
          </a:xfrm>
        </p:grpSpPr>
        <p:sp>
          <p:nvSpPr>
            <p:cNvPr id="298" name="Rectangle 151" descr="20%"/>
            <p:cNvSpPr>
              <a:spLocks noChangeArrowheads="1"/>
            </p:cNvSpPr>
            <p:nvPr/>
          </p:nvSpPr>
          <p:spPr bwMode="auto">
            <a:xfrm>
              <a:off x="4835" y="1446"/>
              <a:ext cx="28" cy="280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9" name="Rectangle 152" descr="20%"/>
            <p:cNvSpPr>
              <a:spLocks noChangeArrowheads="1"/>
            </p:cNvSpPr>
            <p:nvPr/>
          </p:nvSpPr>
          <p:spPr bwMode="auto">
            <a:xfrm>
              <a:off x="4574" y="1446"/>
              <a:ext cx="28" cy="280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0" name="Freeform 153" descr="20%"/>
            <p:cNvSpPr>
              <a:spLocks/>
            </p:cNvSpPr>
            <p:nvPr/>
          </p:nvSpPr>
          <p:spPr bwMode="auto">
            <a:xfrm>
              <a:off x="4515" y="1435"/>
              <a:ext cx="351" cy="231"/>
            </a:xfrm>
            <a:custGeom>
              <a:avLst/>
              <a:gdLst>
                <a:gd name="T0" fmla="*/ 60 w 351"/>
                <a:gd name="T1" fmla="*/ 0 h 231"/>
                <a:gd name="T2" fmla="*/ 350 w 351"/>
                <a:gd name="T3" fmla="*/ 0 h 231"/>
                <a:gd name="T4" fmla="*/ 290 w 351"/>
                <a:gd name="T5" fmla="*/ 230 h 231"/>
                <a:gd name="T6" fmla="*/ 0 w 351"/>
                <a:gd name="T7" fmla="*/ 230 h 231"/>
                <a:gd name="T8" fmla="*/ 60 w 351"/>
                <a:gd name="T9" fmla="*/ 0 h 2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1"/>
                <a:gd name="T16" fmla="*/ 0 h 231"/>
                <a:gd name="T17" fmla="*/ 351 w 351"/>
                <a:gd name="T18" fmla="*/ 231 h 2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1" h="231">
                  <a:moveTo>
                    <a:pt x="60" y="0"/>
                  </a:moveTo>
                  <a:lnTo>
                    <a:pt x="350" y="0"/>
                  </a:lnTo>
                  <a:lnTo>
                    <a:pt x="290" y="230"/>
                  </a:lnTo>
                  <a:lnTo>
                    <a:pt x="0" y="230"/>
                  </a:lnTo>
                  <a:lnTo>
                    <a:pt x="60" y="0"/>
                  </a:lnTo>
                </a:path>
              </a:pathLst>
            </a:cu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1" name="Freeform 154" descr="20%"/>
            <p:cNvSpPr>
              <a:spLocks/>
            </p:cNvSpPr>
            <p:nvPr/>
          </p:nvSpPr>
          <p:spPr bwMode="auto">
            <a:xfrm>
              <a:off x="4512" y="1416"/>
              <a:ext cx="351" cy="231"/>
            </a:xfrm>
            <a:custGeom>
              <a:avLst/>
              <a:gdLst>
                <a:gd name="T0" fmla="*/ 60 w 351"/>
                <a:gd name="T1" fmla="*/ 0 h 231"/>
                <a:gd name="T2" fmla="*/ 350 w 351"/>
                <a:gd name="T3" fmla="*/ 0 h 231"/>
                <a:gd name="T4" fmla="*/ 290 w 351"/>
                <a:gd name="T5" fmla="*/ 230 h 231"/>
                <a:gd name="T6" fmla="*/ 0 w 351"/>
                <a:gd name="T7" fmla="*/ 230 h 231"/>
                <a:gd name="T8" fmla="*/ 60 w 351"/>
                <a:gd name="T9" fmla="*/ 0 h 2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1"/>
                <a:gd name="T16" fmla="*/ 0 h 231"/>
                <a:gd name="T17" fmla="*/ 351 w 351"/>
                <a:gd name="T18" fmla="*/ 231 h 2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1" h="231">
                  <a:moveTo>
                    <a:pt x="60" y="0"/>
                  </a:moveTo>
                  <a:lnTo>
                    <a:pt x="350" y="0"/>
                  </a:lnTo>
                  <a:lnTo>
                    <a:pt x="290" y="230"/>
                  </a:lnTo>
                  <a:lnTo>
                    <a:pt x="0" y="230"/>
                  </a:lnTo>
                  <a:lnTo>
                    <a:pt x="60" y="0"/>
                  </a:lnTo>
                </a:path>
              </a:pathLst>
            </a:cu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2" name="Line 155" descr="20%"/>
            <p:cNvSpPr>
              <a:spLocks noChangeShapeType="1"/>
            </p:cNvSpPr>
            <p:nvPr/>
          </p:nvSpPr>
          <p:spPr bwMode="auto">
            <a:xfrm>
              <a:off x="4862" y="1429"/>
              <a:ext cx="0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3" name="Line 156" descr="20%"/>
            <p:cNvSpPr>
              <a:spLocks noChangeShapeType="1"/>
            </p:cNvSpPr>
            <p:nvPr/>
          </p:nvSpPr>
          <p:spPr bwMode="auto">
            <a:xfrm>
              <a:off x="4803" y="1652"/>
              <a:ext cx="0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4" name="Line 157" descr="20%"/>
            <p:cNvSpPr>
              <a:spLocks noChangeShapeType="1"/>
            </p:cNvSpPr>
            <p:nvPr/>
          </p:nvSpPr>
          <p:spPr bwMode="auto">
            <a:xfrm>
              <a:off x="4513" y="1653"/>
              <a:ext cx="0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5" name="Rectangle 158" descr="20%"/>
            <p:cNvSpPr>
              <a:spLocks noChangeArrowheads="1"/>
            </p:cNvSpPr>
            <p:nvPr/>
          </p:nvSpPr>
          <p:spPr bwMode="auto">
            <a:xfrm>
              <a:off x="4517" y="1668"/>
              <a:ext cx="28" cy="280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6" name="Rectangle 159" descr="20%"/>
            <p:cNvSpPr>
              <a:spLocks noChangeArrowheads="1"/>
            </p:cNvSpPr>
            <p:nvPr/>
          </p:nvSpPr>
          <p:spPr bwMode="auto">
            <a:xfrm>
              <a:off x="4775" y="1668"/>
              <a:ext cx="28" cy="280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" name="Rectangle 160" descr="20%"/>
            <p:cNvSpPr>
              <a:spLocks noChangeArrowheads="1"/>
            </p:cNvSpPr>
            <p:nvPr/>
          </p:nvSpPr>
          <p:spPr bwMode="auto">
            <a:xfrm>
              <a:off x="4531" y="1313"/>
              <a:ext cx="28" cy="317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" name="Rectangle 161" descr="20%"/>
            <p:cNvSpPr>
              <a:spLocks noChangeArrowheads="1"/>
            </p:cNvSpPr>
            <p:nvPr/>
          </p:nvSpPr>
          <p:spPr bwMode="auto">
            <a:xfrm>
              <a:off x="4766" y="1313"/>
              <a:ext cx="28" cy="317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" name="Rectangle 162" descr="20%"/>
            <p:cNvSpPr>
              <a:spLocks noChangeArrowheads="1"/>
            </p:cNvSpPr>
            <p:nvPr/>
          </p:nvSpPr>
          <p:spPr bwMode="auto">
            <a:xfrm>
              <a:off x="4533" y="1326"/>
              <a:ext cx="256" cy="26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" name="Rectangle 163" descr="20%"/>
            <p:cNvSpPr>
              <a:spLocks noChangeArrowheads="1"/>
            </p:cNvSpPr>
            <p:nvPr/>
          </p:nvSpPr>
          <p:spPr bwMode="auto">
            <a:xfrm>
              <a:off x="4533" y="1447"/>
              <a:ext cx="256" cy="26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1" name="Rectangle 164" descr="20%"/>
            <p:cNvSpPr>
              <a:spLocks noChangeArrowheads="1"/>
            </p:cNvSpPr>
            <p:nvPr/>
          </p:nvSpPr>
          <p:spPr bwMode="auto">
            <a:xfrm>
              <a:off x="4533" y="1551"/>
              <a:ext cx="256" cy="26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12" name="AutoShape 225" descr="10%"/>
          <p:cNvSpPr>
            <a:spLocks noChangeArrowheads="1"/>
          </p:cNvSpPr>
          <p:nvPr/>
        </p:nvSpPr>
        <p:spPr bwMode="auto">
          <a:xfrm>
            <a:off x="7236296" y="2780928"/>
            <a:ext cx="398462" cy="868363"/>
          </a:xfrm>
          <a:prstGeom prst="flowChartMagneticDisk">
            <a:avLst/>
          </a:prstGeom>
          <a:gradFill rotWithShape="0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3" name="AutoShape 225" descr="10%"/>
          <p:cNvSpPr>
            <a:spLocks noChangeArrowheads="1"/>
          </p:cNvSpPr>
          <p:nvPr/>
        </p:nvSpPr>
        <p:spPr bwMode="auto">
          <a:xfrm>
            <a:off x="8100392" y="2636912"/>
            <a:ext cx="398462" cy="868363"/>
          </a:xfrm>
          <a:prstGeom prst="flowChartMagneticDisk">
            <a:avLst/>
          </a:prstGeom>
          <a:gradFill rotWithShape="0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4" name="AutoShape 225" descr="10%"/>
          <p:cNvSpPr>
            <a:spLocks noChangeArrowheads="1"/>
          </p:cNvSpPr>
          <p:nvPr/>
        </p:nvSpPr>
        <p:spPr bwMode="auto">
          <a:xfrm>
            <a:off x="3131840" y="2492375"/>
            <a:ext cx="398463" cy="868363"/>
          </a:xfrm>
          <a:prstGeom prst="flowChartMagneticDisk">
            <a:avLst/>
          </a:prstGeom>
          <a:gradFill rotWithShape="0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5" name="AutoShape 225" descr="10%"/>
          <p:cNvSpPr>
            <a:spLocks noChangeArrowheads="1"/>
          </p:cNvSpPr>
          <p:nvPr/>
        </p:nvSpPr>
        <p:spPr bwMode="auto">
          <a:xfrm>
            <a:off x="3131840" y="1844675"/>
            <a:ext cx="398463" cy="868363"/>
          </a:xfrm>
          <a:prstGeom prst="flowChartMagneticDisk">
            <a:avLst/>
          </a:prstGeom>
          <a:gradFill rotWithShape="0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6" name="Freeform 336" descr="10%"/>
          <p:cNvSpPr>
            <a:spLocks/>
          </p:cNvSpPr>
          <p:nvPr/>
        </p:nvSpPr>
        <p:spPr bwMode="auto">
          <a:xfrm flipH="1">
            <a:off x="3813547" y="1052736"/>
            <a:ext cx="647700" cy="3644900"/>
          </a:xfrm>
          <a:custGeom>
            <a:avLst/>
            <a:gdLst>
              <a:gd name="T0" fmla="*/ 0 w 240"/>
              <a:gd name="T1" fmla="*/ 2147483647 h 2592"/>
              <a:gd name="T2" fmla="*/ 0 w 240"/>
              <a:gd name="T3" fmla="*/ 2147483647 h 2592"/>
              <a:gd name="T4" fmla="*/ 2147483647 w 240"/>
              <a:gd name="T5" fmla="*/ 2147483647 h 2592"/>
              <a:gd name="T6" fmla="*/ 2147483647 w 240"/>
              <a:gd name="T7" fmla="*/ 0 h 2592"/>
              <a:gd name="T8" fmla="*/ 0 w 240"/>
              <a:gd name="T9" fmla="*/ 2147483647 h 2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2592"/>
              <a:gd name="T17" fmla="*/ 240 w 240"/>
              <a:gd name="T18" fmla="*/ 2592 h 25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2592">
                <a:moveTo>
                  <a:pt x="0" y="672"/>
                </a:moveTo>
                <a:lnTo>
                  <a:pt x="0" y="2592"/>
                </a:lnTo>
                <a:lnTo>
                  <a:pt x="240" y="1776"/>
                </a:lnTo>
                <a:lnTo>
                  <a:pt x="240" y="0"/>
                </a:lnTo>
                <a:lnTo>
                  <a:pt x="0" y="672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7" name="Freeform 336" descr="10%"/>
          <p:cNvSpPr>
            <a:spLocks/>
          </p:cNvSpPr>
          <p:nvPr/>
        </p:nvSpPr>
        <p:spPr bwMode="auto">
          <a:xfrm>
            <a:off x="6190580" y="1052513"/>
            <a:ext cx="719138" cy="3644900"/>
          </a:xfrm>
          <a:custGeom>
            <a:avLst/>
            <a:gdLst>
              <a:gd name="T0" fmla="*/ 0 w 240"/>
              <a:gd name="T1" fmla="*/ 2147483647 h 2592"/>
              <a:gd name="T2" fmla="*/ 0 w 240"/>
              <a:gd name="T3" fmla="*/ 2147483647 h 2592"/>
              <a:gd name="T4" fmla="*/ 2147483647 w 240"/>
              <a:gd name="T5" fmla="*/ 2147483647 h 2592"/>
              <a:gd name="T6" fmla="*/ 2147483647 w 240"/>
              <a:gd name="T7" fmla="*/ 0 h 2592"/>
              <a:gd name="T8" fmla="*/ 0 w 240"/>
              <a:gd name="T9" fmla="*/ 2147483647 h 2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2592"/>
              <a:gd name="T17" fmla="*/ 240 w 240"/>
              <a:gd name="T18" fmla="*/ 2592 h 25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2592">
                <a:moveTo>
                  <a:pt x="0" y="672"/>
                </a:moveTo>
                <a:lnTo>
                  <a:pt x="0" y="2592"/>
                </a:lnTo>
                <a:lnTo>
                  <a:pt x="240" y="1776"/>
                </a:lnTo>
                <a:lnTo>
                  <a:pt x="240" y="0"/>
                </a:lnTo>
                <a:lnTo>
                  <a:pt x="0" y="672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8" name="Line 166"/>
          <p:cNvSpPr>
            <a:spLocks noChangeShapeType="1"/>
          </p:cNvSpPr>
          <p:nvPr/>
        </p:nvSpPr>
        <p:spPr bwMode="auto">
          <a:xfrm flipH="1">
            <a:off x="4893593" y="4941888"/>
            <a:ext cx="855662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9" name="CaixaDeTexto 15"/>
          <p:cNvSpPr txBox="1">
            <a:spLocks noChangeArrowheads="1"/>
          </p:cNvSpPr>
          <p:nvPr/>
        </p:nvSpPr>
        <p:spPr bwMode="auto">
          <a:xfrm>
            <a:off x="4965030" y="4437063"/>
            <a:ext cx="8556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100"/>
              <a:t>Falt Line</a:t>
            </a:r>
          </a:p>
        </p:txBody>
      </p:sp>
      <p:sp>
        <p:nvSpPr>
          <p:cNvPr id="320" name="Text Box 214"/>
          <p:cNvSpPr txBox="1">
            <a:spLocks noChangeArrowheads="1"/>
          </p:cNvSpPr>
          <p:nvPr/>
        </p:nvSpPr>
        <p:spPr bwMode="auto">
          <a:xfrm>
            <a:off x="1673969" y="980728"/>
            <a:ext cx="349250" cy="261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/>
              <a:t>T5</a:t>
            </a:r>
          </a:p>
        </p:txBody>
      </p:sp>
      <p:grpSp>
        <p:nvGrpSpPr>
          <p:cNvPr id="234" name="Group 374"/>
          <p:cNvGrpSpPr>
            <a:grpSpLocks noChangeAspect="1"/>
          </p:cNvGrpSpPr>
          <p:nvPr/>
        </p:nvGrpSpPr>
        <p:grpSpPr bwMode="auto">
          <a:xfrm>
            <a:off x="1619672" y="1196752"/>
            <a:ext cx="414337" cy="1077913"/>
            <a:chOff x="7536" y="10792"/>
            <a:chExt cx="765" cy="1993"/>
          </a:xfrm>
        </p:grpSpPr>
        <p:grpSp>
          <p:nvGrpSpPr>
            <p:cNvPr id="235" name="Group 375"/>
            <p:cNvGrpSpPr>
              <a:grpSpLocks noChangeAspect="1"/>
            </p:cNvGrpSpPr>
            <p:nvPr/>
          </p:nvGrpSpPr>
          <p:grpSpPr bwMode="auto">
            <a:xfrm>
              <a:off x="7536" y="11200"/>
              <a:ext cx="765" cy="1585"/>
              <a:chOff x="3408" y="5828"/>
              <a:chExt cx="4501" cy="9326"/>
            </a:xfrm>
          </p:grpSpPr>
          <p:grpSp>
            <p:nvGrpSpPr>
              <p:cNvPr id="236" name="Group 376"/>
              <p:cNvGrpSpPr>
                <a:grpSpLocks noChangeAspect="1"/>
              </p:cNvGrpSpPr>
              <p:nvPr/>
            </p:nvGrpSpPr>
            <p:grpSpPr bwMode="auto">
              <a:xfrm>
                <a:off x="3408" y="13614"/>
                <a:ext cx="4501" cy="1540"/>
                <a:chOff x="7285" y="11440"/>
                <a:chExt cx="4501" cy="1540"/>
              </a:xfrm>
            </p:grpSpPr>
            <p:grpSp>
              <p:nvGrpSpPr>
                <p:cNvPr id="237" name="Group 377"/>
                <p:cNvGrpSpPr>
                  <a:grpSpLocks noChangeAspect="1"/>
                </p:cNvGrpSpPr>
                <p:nvPr/>
              </p:nvGrpSpPr>
              <p:grpSpPr bwMode="auto">
                <a:xfrm>
                  <a:off x="7285" y="11560"/>
                  <a:ext cx="1136" cy="1420"/>
                  <a:chOff x="7916" y="7287"/>
                  <a:chExt cx="727" cy="951"/>
                </a:xfrm>
              </p:grpSpPr>
              <p:sp>
                <p:nvSpPr>
                  <p:cNvPr id="339" name="Freeform 378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40" name="Freeform 379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232 w 129"/>
                      <a:gd name="T5" fmla="*/ 162 h 162"/>
                      <a:gd name="T6" fmla="*/ 232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41" name="Freeform 380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32" name="AutoShape 381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2070"/>
                  <a:ext cx="3266" cy="3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238" name="Group 382"/>
                <p:cNvGrpSpPr>
                  <a:grpSpLocks noChangeAspect="1"/>
                </p:cNvGrpSpPr>
                <p:nvPr/>
              </p:nvGrpSpPr>
              <p:grpSpPr bwMode="auto">
                <a:xfrm>
                  <a:off x="10650" y="11555"/>
                  <a:ext cx="1136" cy="1420"/>
                  <a:chOff x="7916" y="7287"/>
                  <a:chExt cx="727" cy="951"/>
                </a:xfrm>
              </p:grpSpPr>
              <p:sp>
                <p:nvSpPr>
                  <p:cNvPr id="336" name="Freeform 383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37" name="Freeform 384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232 w 129"/>
                      <a:gd name="T5" fmla="*/ 162 h 162"/>
                      <a:gd name="T6" fmla="*/ 232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38" name="Freeform 385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34" name="AutoShape 386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146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5" name="AutoShape 387"/>
                <p:cNvSpPr>
                  <a:spLocks noChangeAspect="1" noChangeArrowheads="1"/>
                </p:cNvSpPr>
                <p:nvPr/>
              </p:nvSpPr>
              <p:spPr bwMode="auto">
                <a:xfrm>
                  <a:off x="10918" y="1144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329" name="AutoShape 388"/>
              <p:cNvSpPr>
                <a:spLocks noChangeAspect="1" noChangeArrowheads="1"/>
              </p:cNvSpPr>
              <p:nvPr/>
            </p:nvSpPr>
            <p:spPr bwMode="auto">
              <a:xfrm>
                <a:off x="7070" y="5828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0" name="AutoShape 389"/>
              <p:cNvSpPr>
                <a:spLocks noChangeAspect="1" noChangeArrowheads="1"/>
              </p:cNvSpPr>
              <p:nvPr/>
            </p:nvSpPr>
            <p:spPr bwMode="auto">
              <a:xfrm>
                <a:off x="4093" y="5842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39" name="Group 390"/>
            <p:cNvGrpSpPr>
              <a:grpSpLocks noChangeAspect="1"/>
            </p:cNvGrpSpPr>
            <p:nvPr/>
          </p:nvGrpSpPr>
          <p:grpSpPr bwMode="auto">
            <a:xfrm>
              <a:off x="7608" y="10792"/>
              <a:ext cx="629" cy="788"/>
              <a:chOff x="1136" y="2130"/>
              <a:chExt cx="9780" cy="12257"/>
            </a:xfrm>
          </p:grpSpPr>
          <p:sp>
            <p:nvSpPr>
              <p:cNvPr id="324" name="Freeform 391"/>
              <p:cNvSpPr>
                <a:spLocks noChangeAspect="1"/>
              </p:cNvSpPr>
              <p:nvPr/>
            </p:nvSpPr>
            <p:spPr bwMode="auto">
              <a:xfrm>
                <a:off x="1136" y="2130"/>
                <a:ext cx="9780" cy="12257"/>
              </a:xfrm>
              <a:custGeom>
                <a:avLst/>
                <a:gdLst>
                  <a:gd name="T0" fmla="*/ 3240 w 9780"/>
                  <a:gd name="T1" fmla="*/ 17 h 12257"/>
                  <a:gd name="T2" fmla="*/ 6570 w 9780"/>
                  <a:gd name="T3" fmla="*/ 17 h 12257"/>
                  <a:gd name="T4" fmla="*/ 9780 w 9780"/>
                  <a:gd name="T5" fmla="*/ 4007 h 12257"/>
                  <a:gd name="T6" fmla="*/ 9780 w 9780"/>
                  <a:gd name="T7" fmla="*/ 8177 h 12257"/>
                  <a:gd name="T8" fmla="*/ 6570 w 9780"/>
                  <a:gd name="T9" fmla="*/ 12257 h 12257"/>
                  <a:gd name="T10" fmla="*/ 3300 w 9780"/>
                  <a:gd name="T11" fmla="*/ 12257 h 12257"/>
                  <a:gd name="T12" fmla="*/ 30 w 9780"/>
                  <a:gd name="T13" fmla="*/ 8177 h 12257"/>
                  <a:gd name="T14" fmla="*/ 0 w 9780"/>
                  <a:gd name="T15" fmla="*/ 4067 h 12257"/>
                  <a:gd name="T16" fmla="*/ 324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5" name="Freeform 392"/>
              <p:cNvSpPr>
                <a:spLocks noChangeAspect="1"/>
              </p:cNvSpPr>
              <p:nvPr/>
            </p:nvSpPr>
            <p:spPr bwMode="auto">
              <a:xfrm>
                <a:off x="1279" y="2277"/>
                <a:ext cx="9485" cy="11944"/>
              </a:xfrm>
              <a:custGeom>
                <a:avLst/>
                <a:gdLst>
                  <a:gd name="T0" fmla="*/ 2780 w 9780"/>
                  <a:gd name="T1" fmla="*/ 17 h 12257"/>
                  <a:gd name="T2" fmla="*/ 5638 w 9780"/>
                  <a:gd name="T3" fmla="*/ 17 h 12257"/>
                  <a:gd name="T4" fmla="*/ 8392 w 9780"/>
                  <a:gd name="T5" fmla="*/ 3521 h 12257"/>
                  <a:gd name="T6" fmla="*/ 8392 w 9780"/>
                  <a:gd name="T7" fmla="*/ 7186 h 12257"/>
                  <a:gd name="T8" fmla="*/ 5638 w 9780"/>
                  <a:gd name="T9" fmla="*/ 10770 h 12257"/>
                  <a:gd name="T10" fmla="*/ 2830 w 9780"/>
                  <a:gd name="T11" fmla="*/ 10770 h 12257"/>
                  <a:gd name="T12" fmla="*/ 25 w 9780"/>
                  <a:gd name="T13" fmla="*/ 7186 h 12257"/>
                  <a:gd name="T14" fmla="*/ 0 w 9780"/>
                  <a:gd name="T15" fmla="*/ 3573 h 12257"/>
                  <a:gd name="T16" fmla="*/ 278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6" name="Freeform 393"/>
              <p:cNvSpPr>
                <a:spLocks noChangeAspect="1"/>
              </p:cNvSpPr>
              <p:nvPr/>
            </p:nvSpPr>
            <p:spPr bwMode="auto">
              <a:xfrm>
                <a:off x="2884" y="2297"/>
                <a:ext cx="6300" cy="9420"/>
              </a:xfrm>
              <a:custGeom>
                <a:avLst/>
                <a:gdLst>
                  <a:gd name="T0" fmla="*/ 1560 w 6300"/>
                  <a:gd name="T1" fmla="*/ 0 h 9420"/>
                  <a:gd name="T2" fmla="*/ 4740 w 6300"/>
                  <a:gd name="T3" fmla="*/ 0 h 9420"/>
                  <a:gd name="T4" fmla="*/ 6300 w 6300"/>
                  <a:gd name="T5" fmla="*/ 3990 h 9420"/>
                  <a:gd name="T6" fmla="*/ 6300 w 6300"/>
                  <a:gd name="T7" fmla="*/ 6900 h 9420"/>
                  <a:gd name="T8" fmla="*/ 4200 w 6300"/>
                  <a:gd name="T9" fmla="*/ 9420 h 9420"/>
                  <a:gd name="T10" fmla="*/ 2070 w 6300"/>
                  <a:gd name="T11" fmla="*/ 9420 h 9420"/>
                  <a:gd name="T12" fmla="*/ 0 w 6300"/>
                  <a:gd name="T13" fmla="*/ 6870 h 9420"/>
                  <a:gd name="T14" fmla="*/ 0 w 6300"/>
                  <a:gd name="T15" fmla="*/ 3960 h 9420"/>
                  <a:gd name="T16" fmla="*/ 1560 w 6300"/>
                  <a:gd name="T17" fmla="*/ 0 h 94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00"/>
                  <a:gd name="T28" fmla="*/ 0 h 9420"/>
                  <a:gd name="T29" fmla="*/ 6300 w 6300"/>
                  <a:gd name="T30" fmla="*/ 9420 h 94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00" h="9420">
                    <a:moveTo>
                      <a:pt x="1560" y="0"/>
                    </a:moveTo>
                    <a:lnTo>
                      <a:pt x="4740" y="0"/>
                    </a:lnTo>
                    <a:lnTo>
                      <a:pt x="6300" y="3990"/>
                    </a:lnTo>
                    <a:lnTo>
                      <a:pt x="6300" y="6900"/>
                    </a:lnTo>
                    <a:lnTo>
                      <a:pt x="4200" y="9420"/>
                    </a:lnTo>
                    <a:lnTo>
                      <a:pt x="2070" y="9420"/>
                    </a:lnTo>
                    <a:lnTo>
                      <a:pt x="0" y="6870"/>
                    </a:lnTo>
                    <a:lnTo>
                      <a:pt x="0" y="3960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7" name="Freeform 394"/>
              <p:cNvSpPr>
                <a:spLocks noChangeAspect="1"/>
              </p:cNvSpPr>
              <p:nvPr/>
            </p:nvSpPr>
            <p:spPr bwMode="auto">
              <a:xfrm>
                <a:off x="4496" y="2807"/>
                <a:ext cx="3120" cy="6810"/>
              </a:xfrm>
              <a:custGeom>
                <a:avLst/>
                <a:gdLst>
                  <a:gd name="T0" fmla="*/ 1050 w 3120"/>
                  <a:gd name="T1" fmla="*/ 0 h 6810"/>
                  <a:gd name="T2" fmla="*/ 2100 w 3120"/>
                  <a:gd name="T3" fmla="*/ 0 h 6810"/>
                  <a:gd name="T4" fmla="*/ 3120 w 3120"/>
                  <a:gd name="T5" fmla="*/ 3420 h 6810"/>
                  <a:gd name="T6" fmla="*/ 3120 w 3120"/>
                  <a:gd name="T7" fmla="*/ 5220 h 6810"/>
                  <a:gd name="T8" fmla="*/ 2010 w 3120"/>
                  <a:gd name="T9" fmla="*/ 6810 h 6810"/>
                  <a:gd name="T10" fmla="*/ 1020 w 3120"/>
                  <a:gd name="T11" fmla="*/ 6810 h 6810"/>
                  <a:gd name="T12" fmla="*/ 0 w 3120"/>
                  <a:gd name="T13" fmla="*/ 5190 h 6810"/>
                  <a:gd name="T14" fmla="*/ 0 w 3120"/>
                  <a:gd name="T15" fmla="*/ 3360 h 6810"/>
                  <a:gd name="T16" fmla="*/ 1050 w 3120"/>
                  <a:gd name="T17" fmla="*/ 0 h 68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0"/>
                  <a:gd name="T28" fmla="*/ 0 h 6810"/>
                  <a:gd name="T29" fmla="*/ 3120 w 3120"/>
                  <a:gd name="T30" fmla="*/ 6810 h 68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0" h="6810">
                    <a:moveTo>
                      <a:pt x="1050" y="0"/>
                    </a:moveTo>
                    <a:lnTo>
                      <a:pt x="2100" y="0"/>
                    </a:lnTo>
                    <a:lnTo>
                      <a:pt x="3120" y="3420"/>
                    </a:lnTo>
                    <a:lnTo>
                      <a:pt x="3120" y="5220"/>
                    </a:lnTo>
                    <a:lnTo>
                      <a:pt x="2010" y="6810"/>
                    </a:lnTo>
                    <a:lnTo>
                      <a:pt x="1020" y="6810"/>
                    </a:lnTo>
                    <a:lnTo>
                      <a:pt x="0" y="5190"/>
                    </a:lnTo>
                    <a:lnTo>
                      <a:pt x="0" y="3360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240" name="Group 310"/>
          <p:cNvGrpSpPr>
            <a:grpSpLocks noChangeAspect="1"/>
          </p:cNvGrpSpPr>
          <p:nvPr/>
        </p:nvGrpSpPr>
        <p:grpSpPr bwMode="auto">
          <a:xfrm>
            <a:off x="1640963" y="1412776"/>
            <a:ext cx="360040" cy="474803"/>
            <a:chOff x="1136" y="2130"/>
            <a:chExt cx="9780" cy="12257"/>
          </a:xfrm>
        </p:grpSpPr>
        <p:sp>
          <p:nvSpPr>
            <p:cNvPr id="343" name="Freeform 311"/>
            <p:cNvSpPr>
              <a:spLocks noChangeAspect="1"/>
            </p:cNvSpPr>
            <p:nvPr/>
          </p:nvSpPr>
          <p:spPr bwMode="auto">
            <a:xfrm>
              <a:off x="1136" y="2130"/>
              <a:ext cx="9780" cy="12257"/>
            </a:xfrm>
            <a:custGeom>
              <a:avLst/>
              <a:gdLst>
                <a:gd name="T0" fmla="*/ 3240 w 9780"/>
                <a:gd name="T1" fmla="*/ 17 h 12257"/>
                <a:gd name="T2" fmla="*/ 6570 w 9780"/>
                <a:gd name="T3" fmla="*/ 17 h 12257"/>
                <a:gd name="T4" fmla="*/ 9780 w 9780"/>
                <a:gd name="T5" fmla="*/ 4007 h 12257"/>
                <a:gd name="T6" fmla="*/ 9780 w 9780"/>
                <a:gd name="T7" fmla="*/ 8177 h 12257"/>
                <a:gd name="T8" fmla="*/ 6570 w 9780"/>
                <a:gd name="T9" fmla="*/ 12257 h 12257"/>
                <a:gd name="T10" fmla="*/ 3300 w 9780"/>
                <a:gd name="T11" fmla="*/ 12257 h 12257"/>
                <a:gd name="T12" fmla="*/ 30 w 9780"/>
                <a:gd name="T13" fmla="*/ 8177 h 12257"/>
                <a:gd name="T14" fmla="*/ 0 w 9780"/>
                <a:gd name="T15" fmla="*/ 4067 h 12257"/>
                <a:gd name="T16" fmla="*/ 3240 w 9780"/>
                <a:gd name="T17" fmla="*/ 17 h 122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80"/>
                <a:gd name="T28" fmla="*/ 0 h 12257"/>
                <a:gd name="T29" fmla="*/ 9780 w 9780"/>
                <a:gd name="T30" fmla="*/ 12257 h 122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80" h="12257">
                  <a:moveTo>
                    <a:pt x="3240" y="17"/>
                  </a:moveTo>
                  <a:cubicBezTo>
                    <a:pt x="4358" y="0"/>
                    <a:pt x="5456" y="17"/>
                    <a:pt x="6570" y="17"/>
                  </a:cubicBezTo>
                  <a:lnTo>
                    <a:pt x="9780" y="4007"/>
                  </a:lnTo>
                  <a:lnTo>
                    <a:pt x="9780" y="8177"/>
                  </a:lnTo>
                  <a:lnTo>
                    <a:pt x="6570" y="12257"/>
                  </a:lnTo>
                  <a:lnTo>
                    <a:pt x="3300" y="12257"/>
                  </a:lnTo>
                  <a:lnTo>
                    <a:pt x="30" y="8177"/>
                  </a:lnTo>
                  <a:lnTo>
                    <a:pt x="0" y="4067"/>
                  </a:lnTo>
                  <a:lnTo>
                    <a:pt x="3240" y="1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4" name="Freeform 312"/>
            <p:cNvSpPr>
              <a:spLocks noChangeAspect="1"/>
            </p:cNvSpPr>
            <p:nvPr/>
          </p:nvSpPr>
          <p:spPr bwMode="auto">
            <a:xfrm>
              <a:off x="1279" y="2277"/>
              <a:ext cx="9485" cy="11944"/>
            </a:xfrm>
            <a:custGeom>
              <a:avLst/>
              <a:gdLst>
                <a:gd name="T0" fmla="*/ 2696 w 9780"/>
                <a:gd name="T1" fmla="*/ 17 h 12257"/>
                <a:gd name="T2" fmla="*/ 5468 w 9780"/>
                <a:gd name="T3" fmla="*/ 17 h 12257"/>
                <a:gd name="T4" fmla="*/ 8139 w 9780"/>
                <a:gd name="T5" fmla="*/ 3431 h 12257"/>
                <a:gd name="T6" fmla="*/ 8139 w 9780"/>
                <a:gd name="T7" fmla="*/ 7002 h 12257"/>
                <a:gd name="T8" fmla="*/ 5468 w 9780"/>
                <a:gd name="T9" fmla="*/ 10495 h 12257"/>
                <a:gd name="T10" fmla="*/ 2745 w 9780"/>
                <a:gd name="T11" fmla="*/ 10495 h 12257"/>
                <a:gd name="T12" fmla="*/ 24 w 9780"/>
                <a:gd name="T13" fmla="*/ 7002 h 12257"/>
                <a:gd name="T14" fmla="*/ 0 w 9780"/>
                <a:gd name="T15" fmla="*/ 3482 h 12257"/>
                <a:gd name="T16" fmla="*/ 2696 w 9780"/>
                <a:gd name="T17" fmla="*/ 17 h 122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80"/>
                <a:gd name="T28" fmla="*/ 0 h 12257"/>
                <a:gd name="T29" fmla="*/ 9780 w 9780"/>
                <a:gd name="T30" fmla="*/ 12257 h 122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80" h="12257">
                  <a:moveTo>
                    <a:pt x="3240" y="17"/>
                  </a:moveTo>
                  <a:cubicBezTo>
                    <a:pt x="4358" y="0"/>
                    <a:pt x="5456" y="17"/>
                    <a:pt x="6570" y="17"/>
                  </a:cubicBezTo>
                  <a:lnTo>
                    <a:pt x="9780" y="4007"/>
                  </a:lnTo>
                  <a:lnTo>
                    <a:pt x="9780" y="8177"/>
                  </a:lnTo>
                  <a:lnTo>
                    <a:pt x="6570" y="12257"/>
                  </a:lnTo>
                  <a:lnTo>
                    <a:pt x="3300" y="12257"/>
                  </a:lnTo>
                  <a:lnTo>
                    <a:pt x="30" y="8177"/>
                  </a:lnTo>
                  <a:lnTo>
                    <a:pt x="0" y="4067"/>
                  </a:lnTo>
                  <a:lnTo>
                    <a:pt x="3240" y="1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5" name="Freeform 313"/>
            <p:cNvSpPr>
              <a:spLocks noChangeAspect="1"/>
            </p:cNvSpPr>
            <p:nvPr/>
          </p:nvSpPr>
          <p:spPr bwMode="auto">
            <a:xfrm>
              <a:off x="2884" y="2297"/>
              <a:ext cx="6300" cy="9420"/>
            </a:xfrm>
            <a:custGeom>
              <a:avLst/>
              <a:gdLst>
                <a:gd name="T0" fmla="*/ 1560 w 6300"/>
                <a:gd name="T1" fmla="*/ 0 h 9420"/>
                <a:gd name="T2" fmla="*/ 4740 w 6300"/>
                <a:gd name="T3" fmla="*/ 0 h 9420"/>
                <a:gd name="T4" fmla="*/ 6300 w 6300"/>
                <a:gd name="T5" fmla="*/ 3990 h 9420"/>
                <a:gd name="T6" fmla="*/ 6300 w 6300"/>
                <a:gd name="T7" fmla="*/ 6900 h 9420"/>
                <a:gd name="T8" fmla="*/ 4200 w 6300"/>
                <a:gd name="T9" fmla="*/ 9420 h 9420"/>
                <a:gd name="T10" fmla="*/ 2070 w 6300"/>
                <a:gd name="T11" fmla="*/ 9420 h 9420"/>
                <a:gd name="T12" fmla="*/ 0 w 6300"/>
                <a:gd name="T13" fmla="*/ 6870 h 9420"/>
                <a:gd name="T14" fmla="*/ 0 w 6300"/>
                <a:gd name="T15" fmla="*/ 3960 h 9420"/>
                <a:gd name="T16" fmla="*/ 1560 w 6300"/>
                <a:gd name="T17" fmla="*/ 0 h 94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00"/>
                <a:gd name="T28" fmla="*/ 0 h 9420"/>
                <a:gd name="T29" fmla="*/ 6300 w 6300"/>
                <a:gd name="T30" fmla="*/ 9420 h 94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00" h="9420">
                  <a:moveTo>
                    <a:pt x="1560" y="0"/>
                  </a:moveTo>
                  <a:lnTo>
                    <a:pt x="4740" y="0"/>
                  </a:lnTo>
                  <a:lnTo>
                    <a:pt x="6300" y="3990"/>
                  </a:lnTo>
                  <a:lnTo>
                    <a:pt x="6300" y="6900"/>
                  </a:lnTo>
                  <a:lnTo>
                    <a:pt x="4200" y="9420"/>
                  </a:lnTo>
                  <a:lnTo>
                    <a:pt x="2070" y="9420"/>
                  </a:lnTo>
                  <a:lnTo>
                    <a:pt x="0" y="6870"/>
                  </a:lnTo>
                  <a:lnTo>
                    <a:pt x="0" y="3960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6" name="Freeform 314"/>
            <p:cNvSpPr>
              <a:spLocks noChangeAspect="1"/>
            </p:cNvSpPr>
            <p:nvPr/>
          </p:nvSpPr>
          <p:spPr bwMode="auto">
            <a:xfrm>
              <a:off x="4496" y="2807"/>
              <a:ext cx="3120" cy="6810"/>
            </a:xfrm>
            <a:custGeom>
              <a:avLst/>
              <a:gdLst>
                <a:gd name="T0" fmla="*/ 1050 w 3120"/>
                <a:gd name="T1" fmla="*/ 0 h 6810"/>
                <a:gd name="T2" fmla="*/ 2100 w 3120"/>
                <a:gd name="T3" fmla="*/ 0 h 6810"/>
                <a:gd name="T4" fmla="*/ 3120 w 3120"/>
                <a:gd name="T5" fmla="*/ 3420 h 6810"/>
                <a:gd name="T6" fmla="*/ 3120 w 3120"/>
                <a:gd name="T7" fmla="*/ 5220 h 6810"/>
                <a:gd name="T8" fmla="*/ 2010 w 3120"/>
                <a:gd name="T9" fmla="*/ 6810 h 6810"/>
                <a:gd name="T10" fmla="*/ 1020 w 3120"/>
                <a:gd name="T11" fmla="*/ 6810 h 6810"/>
                <a:gd name="T12" fmla="*/ 0 w 3120"/>
                <a:gd name="T13" fmla="*/ 5190 h 6810"/>
                <a:gd name="T14" fmla="*/ 0 w 3120"/>
                <a:gd name="T15" fmla="*/ 3360 h 6810"/>
                <a:gd name="T16" fmla="*/ 1050 w 3120"/>
                <a:gd name="T17" fmla="*/ 0 h 68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20"/>
                <a:gd name="T28" fmla="*/ 0 h 6810"/>
                <a:gd name="T29" fmla="*/ 3120 w 3120"/>
                <a:gd name="T30" fmla="*/ 6810 h 68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20" h="6810">
                  <a:moveTo>
                    <a:pt x="1050" y="0"/>
                  </a:moveTo>
                  <a:lnTo>
                    <a:pt x="2100" y="0"/>
                  </a:lnTo>
                  <a:lnTo>
                    <a:pt x="3120" y="3420"/>
                  </a:lnTo>
                  <a:lnTo>
                    <a:pt x="3120" y="5220"/>
                  </a:lnTo>
                  <a:lnTo>
                    <a:pt x="2010" y="6810"/>
                  </a:lnTo>
                  <a:lnTo>
                    <a:pt x="1020" y="6810"/>
                  </a:lnTo>
                  <a:lnTo>
                    <a:pt x="0" y="5190"/>
                  </a:lnTo>
                  <a:lnTo>
                    <a:pt x="0" y="336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41" name="Group 363"/>
          <p:cNvGrpSpPr>
            <a:grpSpLocks/>
          </p:cNvGrpSpPr>
          <p:nvPr/>
        </p:nvGrpSpPr>
        <p:grpSpPr bwMode="auto">
          <a:xfrm>
            <a:off x="4461619" y="1988840"/>
            <a:ext cx="1728787" cy="2733675"/>
            <a:chOff x="1988" y="144"/>
            <a:chExt cx="844" cy="1722"/>
          </a:xfrm>
        </p:grpSpPr>
        <p:sp>
          <p:nvSpPr>
            <p:cNvPr id="348" name="Rectangle 110" descr="10%"/>
            <p:cNvSpPr>
              <a:spLocks noChangeArrowheads="1"/>
            </p:cNvSpPr>
            <p:nvPr/>
          </p:nvSpPr>
          <p:spPr bwMode="auto">
            <a:xfrm>
              <a:off x="1988" y="144"/>
              <a:ext cx="844" cy="1722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9" name="Rectangle 111"/>
            <p:cNvSpPr>
              <a:spLocks noChangeArrowheads="1"/>
            </p:cNvSpPr>
            <p:nvPr/>
          </p:nvSpPr>
          <p:spPr bwMode="auto">
            <a:xfrm>
              <a:off x="2155" y="426"/>
              <a:ext cx="517" cy="14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0" name="Line 112"/>
            <p:cNvSpPr>
              <a:spLocks noChangeShapeType="1"/>
            </p:cNvSpPr>
            <p:nvPr/>
          </p:nvSpPr>
          <p:spPr bwMode="auto">
            <a:xfrm>
              <a:off x="2157" y="578"/>
              <a:ext cx="0" cy="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1" name="Line 113"/>
            <p:cNvSpPr>
              <a:spLocks noChangeShapeType="1"/>
            </p:cNvSpPr>
            <p:nvPr/>
          </p:nvSpPr>
          <p:spPr bwMode="auto">
            <a:xfrm>
              <a:off x="2157" y="1138"/>
              <a:ext cx="0" cy="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2" name="Line 114"/>
            <p:cNvSpPr>
              <a:spLocks noChangeShapeType="1"/>
            </p:cNvSpPr>
            <p:nvPr/>
          </p:nvSpPr>
          <p:spPr bwMode="auto">
            <a:xfrm>
              <a:off x="2157" y="1674"/>
              <a:ext cx="0" cy="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3" name="Oval 115"/>
            <p:cNvSpPr>
              <a:spLocks noChangeArrowheads="1"/>
            </p:cNvSpPr>
            <p:nvPr/>
          </p:nvSpPr>
          <p:spPr bwMode="auto">
            <a:xfrm>
              <a:off x="2588" y="1186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42" name="Group 374"/>
          <p:cNvGrpSpPr>
            <a:grpSpLocks noChangeAspect="1"/>
          </p:cNvGrpSpPr>
          <p:nvPr/>
        </p:nvGrpSpPr>
        <p:grpSpPr bwMode="auto">
          <a:xfrm flipH="1">
            <a:off x="2365556" y="1279991"/>
            <a:ext cx="488950" cy="1231900"/>
            <a:chOff x="7536" y="10792"/>
            <a:chExt cx="765" cy="1993"/>
          </a:xfrm>
        </p:grpSpPr>
        <p:grpSp>
          <p:nvGrpSpPr>
            <p:cNvPr id="243" name="Group 375"/>
            <p:cNvGrpSpPr>
              <a:grpSpLocks noChangeAspect="1"/>
            </p:cNvGrpSpPr>
            <p:nvPr/>
          </p:nvGrpSpPr>
          <p:grpSpPr bwMode="auto">
            <a:xfrm>
              <a:off x="7536" y="11200"/>
              <a:ext cx="765" cy="1585"/>
              <a:chOff x="3408" y="5828"/>
              <a:chExt cx="4501" cy="9326"/>
            </a:xfrm>
          </p:grpSpPr>
          <p:grpSp>
            <p:nvGrpSpPr>
              <p:cNvPr id="244" name="Group 376"/>
              <p:cNvGrpSpPr>
                <a:grpSpLocks noChangeAspect="1"/>
              </p:cNvGrpSpPr>
              <p:nvPr/>
            </p:nvGrpSpPr>
            <p:grpSpPr bwMode="auto">
              <a:xfrm>
                <a:off x="3408" y="13614"/>
                <a:ext cx="4501" cy="1540"/>
                <a:chOff x="7285" y="11440"/>
                <a:chExt cx="4501" cy="1540"/>
              </a:xfrm>
            </p:grpSpPr>
            <p:grpSp>
              <p:nvGrpSpPr>
                <p:cNvPr id="245" name="Group 377"/>
                <p:cNvGrpSpPr>
                  <a:grpSpLocks noChangeAspect="1"/>
                </p:cNvGrpSpPr>
                <p:nvPr/>
              </p:nvGrpSpPr>
              <p:grpSpPr bwMode="auto">
                <a:xfrm>
                  <a:off x="7285" y="11560"/>
                  <a:ext cx="1136" cy="1420"/>
                  <a:chOff x="7916" y="7287"/>
                  <a:chExt cx="727" cy="951"/>
                </a:xfrm>
              </p:grpSpPr>
              <p:sp>
                <p:nvSpPr>
                  <p:cNvPr id="373" name="Freeform 378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74" name="Freeform 379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261 w 129"/>
                      <a:gd name="T5" fmla="*/ 162 h 162"/>
                      <a:gd name="T6" fmla="*/ 261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75" name="Freeform 380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66" name="AutoShape 381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2070"/>
                  <a:ext cx="3266" cy="34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246" name="Group 382"/>
                <p:cNvGrpSpPr>
                  <a:grpSpLocks noChangeAspect="1"/>
                </p:cNvGrpSpPr>
                <p:nvPr/>
              </p:nvGrpSpPr>
              <p:grpSpPr bwMode="auto">
                <a:xfrm>
                  <a:off x="10650" y="11555"/>
                  <a:ext cx="1136" cy="1420"/>
                  <a:chOff x="7916" y="7287"/>
                  <a:chExt cx="727" cy="951"/>
                </a:xfrm>
              </p:grpSpPr>
              <p:sp>
                <p:nvSpPr>
                  <p:cNvPr id="370" name="Freeform 383"/>
                  <p:cNvSpPr>
                    <a:spLocks noChangeAspect="1"/>
                  </p:cNvSpPr>
                  <p:nvPr/>
                </p:nvSpPr>
                <p:spPr bwMode="auto">
                  <a:xfrm>
                    <a:off x="7928" y="7290"/>
                    <a:ext cx="712" cy="795"/>
                  </a:xfrm>
                  <a:custGeom>
                    <a:avLst/>
                    <a:gdLst>
                      <a:gd name="T0" fmla="*/ 585 w 712"/>
                      <a:gd name="T1" fmla="*/ 0 h 795"/>
                      <a:gd name="T2" fmla="*/ 0 w 712"/>
                      <a:gd name="T3" fmla="*/ 788 h 795"/>
                      <a:gd name="T4" fmla="*/ 135 w 712"/>
                      <a:gd name="T5" fmla="*/ 795 h 795"/>
                      <a:gd name="T6" fmla="*/ 712 w 712"/>
                      <a:gd name="T7" fmla="*/ 0 h 795"/>
                      <a:gd name="T8" fmla="*/ 585 w 712"/>
                      <a:gd name="T9" fmla="*/ 0 h 7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2"/>
                      <a:gd name="T16" fmla="*/ 0 h 795"/>
                      <a:gd name="T17" fmla="*/ 712 w 712"/>
                      <a:gd name="T18" fmla="*/ 795 h 7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2" h="795">
                        <a:moveTo>
                          <a:pt x="585" y="0"/>
                        </a:moveTo>
                        <a:lnTo>
                          <a:pt x="0" y="788"/>
                        </a:lnTo>
                        <a:lnTo>
                          <a:pt x="135" y="795"/>
                        </a:lnTo>
                        <a:lnTo>
                          <a:pt x="712" y="0"/>
                        </a:lnTo>
                        <a:lnTo>
                          <a:pt x="585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71" name="Freeform 384"/>
                  <p:cNvSpPr>
                    <a:spLocks noChangeAspect="1"/>
                  </p:cNvSpPr>
                  <p:nvPr/>
                </p:nvSpPr>
                <p:spPr bwMode="auto">
                  <a:xfrm>
                    <a:off x="7916" y="8076"/>
                    <a:ext cx="145" cy="162"/>
                  </a:xfrm>
                  <a:custGeom>
                    <a:avLst/>
                    <a:gdLst>
                      <a:gd name="T0" fmla="*/ 0 w 129"/>
                      <a:gd name="T1" fmla="*/ 0 h 162"/>
                      <a:gd name="T2" fmla="*/ 0 w 129"/>
                      <a:gd name="T3" fmla="*/ 162 h 162"/>
                      <a:gd name="T4" fmla="*/ 261 w 129"/>
                      <a:gd name="T5" fmla="*/ 162 h 162"/>
                      <a:gd name="T6" fmla="*/ 261 w 129"/>
                      <a:gd name="T7" fmla="*/ 6 h 162"/>
                      <a:gd name="T8" fmla="*/ 0 w 129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62"/>
                      <a:gd name="T17" fmla="*/ 129 w 12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62">
                        <a:moveTo>
                          <a:pt x="0" y="0"/>
                        </a:moveTo>
                        <a:lnTo>
                          <a:pt x="0" y="162"/>
                        </a:lnTo>
                        <a:lnTo>
                          <a:pt x="129" y="162"/>
                        </a:lnTo>
                        <a:lnTo>
                          <a:pt x="12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372" name="Freeform 385"/>
                  <p:cNvSpPr>
                    <a:spLocks noChangeAspect="1"/>
                  </p:cNvSpPr>
                  <p:nvPr/>
                </p:nvSpPr>
                <p:spPr bwMode="auto">
                  <a:xfrm>
                    <a:off x="8061" y="7287"/>
                    <a:ext cx="582" cy="951"/>
                  </a:xfrm>
                  <a:custGeom>
                    <a:avLst/>
                    <a:gdLst>
                      <a:gd name="T0" fmla="*/ 0 w 582"/>
                      <a:gd name="T1" fmla="*/ 795 h 951"/>
                      <a:gd name="T2" fmla="*/ 582 w 582"/>
                      <a:gd name="T3" fmla="*/ 0 h 951"/>
                      <a:gd name="T4" fmla="*/ 579 w 582"/>
                      <a:gd name="T5" fmla="*/ 156 h 951"/>
                      <a:gd name="T6" fmla="*/ 0 w 582"/>
                      <a:gd name="T7" fmla="*/ 951 h 951"/>
                      <a:gd name="T8" fmla="*/ 0 w 582"/>
                      <a:gd name="T9" fmla="*/ 795 h 9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2"/>
                      <a:gd name="T16" fmla="*/ 0 h 951"/>
                      <a:gd name="T17" fmla="*/ 582 w 582"/>
                      <a:gd name="T18" fmla="*/ 951 h 9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2" h="951">
                        <a:moveTo>
                          <a:pt x="0" y="795"/>
                        </a:moveTo>
                        <a:lnTo>
                          <a:pt x="582" y="0"/>
                        </a:lnTo>
                        <a:lnTo>
                          <a:pt x="579" y="156"/>
                        </a:lnTo>
                        <a:lnTo>
                          <a:pt x="0" y="951"/>
                        </a:lnTo>
                        <a:lnTo>
                          <a:pt x="0" y="795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68" name="AutoShape 386"/>
                <p:cNvSpPr>
                  <a:spLocks noChangeAspect="1" noChangeArrowheads="1"/>
                </p:cNvSpPr>
                <p:nvPr/>
              </p:nvSpPr>
              <p:spPr bwMode="auto">
                <a:xfrm>
                  <a:off x="7952" y="1146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9" name="AutoShape 387"/>
                <p:cNvSpPr>
                  <a:spLocks noChangeAspect="1" noChangeArrowheads="1"/>
                </p:cNvSpPr>
                <p:nvPr/>
              </p:nvSpPr>
              <p:spPr bwMode="auto">
                <a:xfrm>
                  <a:off x="10918" y="11440"/>
                  <a:ext cx="255" cy="71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363" name="AutoShape 388"/>
              <p:cNvSpPr>
                <a:spLocks noChangeAspect="1" noChangeArrowheads="1"/>
              </p:cNvSpPr>
              <p:nvPr/>
            </p:nvSpPr>
            <p:spPr bwMode="auto">
              <a:xfrm>
                <a:off x="7070" y="5828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4" name="AutoShape 389"/>
              <p:cNvSpPr>
                <a:spLocks noChangeAspect="1" noChangeArrowheads="1"/>
              </p:cNvSpPr>
              <p:nvPr/>
            </p:nvSpPr>
            <p:spPr bwMode="auto">
              <a:xfrm>
                <a:off x="4093" y="5842"/>
                <a:ext cx="215" cy="7852"/>
              </a:xfrm>
              <a:prstGeom prst="cube">
                <a:avLst>
                  <a:gd name="adj" fmla="val 25000"/>
                </a:avLst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47" name="Group 390"/>
            <p:cNvGrpSpPr>
              <a:grpSpLocks noChangeAspect="1"/>
            </p:cNvGrpSpPr>
            <p:nvPr/>
          </p:nvGrpSpPr>
          <p:grpSpPr bwMode="auto">
            <a:xfrm>
              <a:off x="7608" y="10792"/>
              <a:ext cx="629" cy="788"/>
              <a:chOff x="1136" y="2130"/>
              <a:chExt cx="9780" cy="12257"/>
            </a:xfrm>
          </p:grpSpPr>
          <p:sp>
            <p:nvSpPr>
              <p:cNvPr id="358" name="Freeform 391"/>
              <p:cNvSpPr>
                <a:spLocks noChangeAspect="1"/>
              </p:cNvSpPr>
              <p:nvPr/>
            </p:nvSpPr>
            <p:spPr bwMode="auto">
              <a:xfrm>
                <a:off x="1136" y="2130"/>
                <a:ext cx="9780" cy="12257"/>
              </a:xfrm>
              <a:custGeom>
                <a:avLst/>
                <a:gdLst>
                  <a:gd name="T0" fmla="*/ 3240 w 9780"/>
                  <a:gd name="T1" fmla="*/ 17 h 12257"/>
                  <a:gd name="T2" fmla="*/ 6570 w 9780"/>
                  <a:gd name="T3" fmla="*/ 17 h 12257"/>
                  <a:gd name="T4" fmla="*/ 9780 w 9780"/>
                  <a:gd name="T5" fmla="*/ 4007 h 12257"/>
                  <a:gd name="T6" fmla="*/ 9780 w 9780"/>
                  <a:gd name="T7" fmla="*/ 8177 h 12257"/>
                  <a:gd name="T8" fmla="*/ 6570 w 9780"/>
                  <a:gd name="T9" fmla="*/ 12257 h 12257"/>
                  <a:gd name="T10" fmla="*/ 3300 w 9780"/>
                  <a:gd name="T11" fmla="*/ 12257 h 12257"/>
                  <a:gd name="T12" fmla="*/ 30 w 9780"/>
                  <a:gd name="T13" fmla="*/ 8177 h 12257"/>
                  <a:gd name="T14" fmla="*/ 0 w 9780"/>
                  <a:gd name="T15" fmla="*/ 4067 h 12257"/>
                  <a:gd name="T16" fmla="*/ 3240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9" name="Freeform 392"/>
              <p:cNvSpPr>
                <a:spLocks noChangeAspect="1"/>
              </p:cNvSpPr>
              <p:nvPr/>
            </p:nvSpPr>
            <p:spPr bwMode="auto">
              <a:xfrm>
                <a:off x="1279" y="2277"/>
                <a:ext cx="9485" cy="11944"/>
              </a:xfrm>
              <a:custGeom>
                <a:avLst/>
                <a:gdLst>
                  <a:gd name="T0" fmla="*/ 2696 w 9780"/>
                  <a:gd name="T1" fmla="*/ 17 h 12257"/>
                  <a:gd name="T2" fmla="*/ 5468 w 9780"/>
                  <a:gd name="T3" fmla="*/ 17 h 12257"/>
                  <a:gd name="T4" fmla="*/ 8139 w 9780"/>
                  <a:gd name="T5" fmla="*/ 3431 h 12257"/>
                  <a:gd name="T6" fmla="*/ 8139 w 9780"/>
                  <a:gd name="T7" fmla="*/ 7002 h 12257"/>
                  <a:gd name="T8" fmla="*/ 5468 w 9780"/>
                  <a:gd name="T9" fmla="*/ 10495 h 12257"/>
                  <a:gd name="T10" fmla="*/ 2745 w 9780"/>
                  <a:gd name="T11" fmla="*/ 10495 h 12257"/>
                  <a:gd name="T12" fmla="*/ 24 w 9780"/>
                  <a:gd name="T13" fmla="*/ 7002 h 12257"/>
                  <a:gd name="T14" fmla="*/ 0 w 9780"/>
                  <a:gd name="T15" fmla="*/ 3482 h 12257"/>
                  <a:gd name="T16" fmla="*/ 2696 w 9780"/>
                  <a:gd name="T17" fmla="*/ 17 h 12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80"/>
                  <a:gd name="T28" fmla="*/ 0 h 12257"/>
                  <a:gd name="T29" fmla="*/ 9780 w 9780"/>
                  <a:gd name="T30" fmla="*/ 12257 h 12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80" h="12257">
                    <a:moveTo>
                      <a:pt x="3240" y="17"/>
                    </a:moveTo>
                    <a:cubicBezTo>
                      <a:pt x="4358" y="0"/>
                      <a:pt x="5456" y="17"/>
                      <a:pt x="6570" y="17"/>
                    </a:cubicBezTo>
                    <a:lnTo>
                      <a:pt x="9780" y="4007"/>
                    </a:lnTo>
                    <a:lnTo>
                      <a:pt x="9780" y="8177"/>
                    </a:lnTo>
                    <a:lnTo>
                      <a:pt x="6570" y="12257"/>
                    </a:lnTo>
                    <a:lnTo>
                      <a:pt x="3300" y="12257"/>
                    </a:lnTo>
                    <a:lnTo>
                      <a:pt x="30" y="8177"/>
                    </a:lnTo>
                    <a:lnTo>
                      <a:pt x="0" y="4067"/>
                    </a:lnTo>
                    <a:lnTo>
                      <a:pt x="3240" y="17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0" name="Freeform 393"/>
              <p:cNvSpPr>
                <a:spLocks noChangeAspect="1"/>
              </p:cNvSpPr>
              <p:nvPr/>
            </p:nvSpPr>
            <p:spPr bwMode="auto">
              <a:xfrm>
                <a:off x="2884" y="2297"/>
                <a:ext cx="6300" cy="9420"/>
              </a:xfrm>
              <a:custGeom>
                <a:avLst/>
                <a:gdLst>
                  <a:gd name="T0" fmla="*/ 1560 w 6300"/>
                  <a:gd name="T1" fmla="*/ 0 h 9420"/>
                  <a:gd name="T2" fmla="*/ 4740 w 6300"/>
                  <a:gd name="T3" fmla="*/ 0 h 9420"/>
                  <a:gd name="T4" fmla="*/ 6300 w 6300"/>
                  <a:gd name="T5" fmla="*/ 3990 h 9420"/>
                  <a:gd name="T6" fmla="*/ 6300 w 6300"/>
                  <a:gd name="T7" fmla="*/ 6900 h 9420"/>
                  <a:gd name="T8" fmla="*/ 4200 w 6300"/>
                  <a:gd name="T9" fmla="*/ 9420 h 9420"/>
                  <a:gd name="T10" fmla="*/ 2070 w 6300"/>
                  <a:gd name="T11" fmla="*/ 9420 h 9420"/>
                  <a:gd name="T12" fmla="*/ 0 w 6300"/>
                  <a:gd name="T13" fmla="*/ 6870 h 9420"/>
                  <a:gd name="T14" fmla="*/ 0 w 6300"/>
                  <a:gd name="T15" fmla="*/ 3960 h 9420"/>
                  <a:gd name="T16" fmla="*/ 1560 w 6300"/>
                  <a:gd name="T17" fmla="*/ 0 h 94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00"/>
                  <a:gd name="T28" fmla="*/ 0 h 9420"/>
                  <a:gd name="T29" fmla="*/ 6300 w 6300"/>
                  <a:gd name="T30" fmla="*/ 9420 h 94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00" h="9420">
                    <a:moveTo>
                      <a:pt x="1560" y="0"/>
                    </a:moveTo>
                    <a:lnTo>
                      <a:pt x="4740" y="0"/>
                    </a:lnTo>
                    <a:lnTo>
                      <a:pt x="6300" y="3990"/>
                    </a:lnTo>
                    <a:lnTo>
                      <a:pt x="6300" y="6900"/>
                    </a:lnTo>
                    <a:lnTo>
                      <a:pt x="4200" y="9420"/>
                    </a:lnTo>
                    <a:lnTo>
                      <a:pt x="2070" y="9420"/>
                    </a:lnTo>
                    <a:lnTo>
                      <a:pt x="0" y="6870"/>
                    </a:lnTo>
                    <a:lnTo>
                      <a:pt x="0" y="3960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1" name="Freeform 394"/>
              <p:cNvSpPr>
                <a:spLocks noChangeAspect="1"/>
              </p:cNvSpPr>
              <p:nvPr/>
            </p:nvSpPr>
            <p:spPr bwMode="auto">
              <a:xfrm>
                <a:off x="4496" y="2807"/>
                <a:ext cx="3120" cy="6810"/>
              </a:xfrm>
              <a:custGeom>
                <a:avLst/>
                <a:gdLst>
                  <a:gd name="T0" fmla="*/ 1050 w 3120"/>
                  <a:gd name="T1" fmla="*/ 0 h 6810"/>
                  <a:gd name="T2" fmla="*/ 2100 w 3120"/>
                  <a:gd name="T3" fmla="*/ 0 h 6810"/>
                  <a:gd name="T4" fmla="*/ 3120 w 3120"/>
                  <a:gd name="T5" fmla="*/ 3420 h 6810"/>
                  <a:gd name="T6" fmla="*/ 3120 w 3120"/>
                  <a:gd name="T7" fmla="*/ 5220 h 6810"/>
                  <a:gd name="T8" fmla="*/ 2010 w 3120"/>
                  <a:gd name="T9" fmla="*/ 6810 h 6810"/>
                  <a:gd name="T10" fmla="*/ 1020 w 3120"/>
                  <a:gd name="T11" fmla="*/ 6810 h 6810"/>
                  <a:gd name="T12" fmla="*/ 0 w 3120"/>
                  <a:gd name="T13" fmla="*/ 5190 h 6810"/>
                  <a:gd name="T14" fmla="*/ 0 w 3120"/>
                  <a:gd name="T15" fmla="*/ 3360 h 6810"/>
                  <a:gd name="T16" fmla="*/ 1050 w 3120"/>
                  <a:gd name="T17" fmla="*/ 0 h 68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20"/>
                  <a:gd name="T28" fmla="*/ 0 h 6810"/>
                  <a:gd name="T29" fmla="*/ 3120 w 3120"/>
                  <a:gd name="T30" fmla="*/ 6810 h 68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20" h="6810">
                    <a:moveTo>
                      <a:pt x="1050" y="0"/>
                    </a:moveTo>
                    <a:lnTo>
                      <a:pt x="2100" y="0"/>
                    </a:lnTo>
                    <a:lnTo>
                      <a:pt x="3120" y="3420"/>
                    </a:lnTo>
                    <a:lnTo>
                      <a:pt x="3120" y="5220"/>
                    </a:lnTo>
                    <a:lnTo>
                      <a:pt x="2010" y="6810"/>
                    </a:lnTo>
                    <a:lnTo>
                      <a:pt x="1020" y="6810"/>
                    </a:lnTo>
                    <a:lnTo>
                      <a:pt x="0" y="5190"/>
                    </a:lnTo>
                    <a:lnTo>
                      <a:pt x="0" y="3360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CD9A6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376" name="CaixaDeTexto 15"/>
          <p:cNvSpPr txBox="1">
            <a:spLocks noChangeArrowheads="1"/>
          </p:cNvSpPr>
          <p:nvPr/>
        </p:nvSpPr>
        <p:spPr bwMode="auto">
          <a:xfrm rot="-237508">
            <a:off x="2401280" y="1064481"/>
            <a:ext cx="349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100" dirty="0"/>
              <a:t>T1</a:t>
            </a:r>
          </a:p>
        </p:txBody>
      </p:sp>
      <p:sp>
        <p:nvSpPr>
          <p:cNvPr id="377" name="CaixaDeTexto 15"/>
          <p:cNvSpPr txBox="1">
            <a:spLocks noChangeArrowheads="1"/>
          </p:cNvSpPr>
          <p:nvPr/>
        </p:nvSpPr>
        <p:spPr bwMode="auto">
          <a:xfrm>
            <a:off x="2464668" y="2493666"/>
            <a:ext cx="3984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solidFill>
                  <a:srgbClr val="FF0000"/>
                </a:solidFill>
              </a:rPr>
              <a:t>5m</a:t>
            </a:r>
          </a:p>
        </p:txBody>
      </p:sp>
      <p:grpSp>
        <p:nvGrpSpPr>
          <p:cNvPr id="248" name="Group 310"/>
          <p:cNvGrpSpPr>
            <a:grpSpLocks noChangeAspect="1"/>
          </p:cNvGrpSpPr>
          <p:nvPr/>
        </p:nvGrpSpPr>
        <p:grpSpPr bwMode="auto">
          <a:xfrm>
            <a:off x="2267744" y="1458886"/>
            <a:ext cx="360040" cy="474803"/>
            <a:chOff x="1136" y="2130"/>
            <a:chExt cx="9780" cy="12257"/>
          </a:xfrm>
        </p:grpSpPr>
        <p:sp>
          <p:nvSpPr>
            <p:cNvPr id="379" name="Freeform 311"/>
            <p:cNvSpPr>
              <a:spLocks noChangeAspect="1"/>
            </p:cNvSpPr>
            <p:nvPr/>
          </p:nvSpPr>
          <p:spPr bwMode="auto">
            <a:xfrm>
              <a:off x="1136" y="2130"/>
              <a:ext cx="9780" cy="12257"/>
            </a:xfrm>
            <a:custGeom>
              <a:avLst/>
              <a:gdLst>
                <a:gd name="T0" fmla="*/ 3240 w 9780"/>
                <a:gd name="T1" fmla="*/ 17 h 12257"/>
                <a:gd name="T2" fmla="*/ 6570 w 9780"/>
                <a:gd name="T3" fmla="*/ 17 h 12257"/>
                <a:gd name="T4" fmla="*/ 9780 w 9780"/>
                <a:gd name="T5" fmla="*/ 4007 h 12257"/>
                <a:gd name="T6" fmla="*/ 9780 w 9780"/>
                <a:gd name="T7" fmla="*/ 8177 h 12257"/>
                <a:gd name="T8" fmla="*/ 6570 w 9780"/>
                <a:gd name="T9" fmla="*/ 12257 h 12257"/>
                <a:gd name="T10" fmla="*/ 3300 w 9780"/>
                <a:gd name="T11" fmla="*/ 12257 h 12257"/>
                <a:gd name="T12" fmla="*/ 30 w 9780"/>
                <a:gd name="T13" fmla="*/ 8177 h 12257"/>
                <a:gd name="T14" fmla="*/ 0 w 9780"/>
                <a:gd name="T15" fmla="*/ 4067 h 12257"/>
                <a:gd name="T16" fmla="*/ 3240 w 9780"/>
                <a:gd name="T17" fmla="*/ 17 h 122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80"/>
                <a:gd name="T28" fmla="*/ 0 h 12257"/>
                <a:gd name="T29" fmla="*/ 9780 w 9780"/>
                <a:gd name="T30" fmla="*/ 12257 h 122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80" h="12257">
                  <a:moveTo>
                    <a:pt x="3240" y="17"/>
                  </a:moveTo>
                  <a:cubicBezTo>
                    <a:pt x="4358" y="0"/>
                    <a:pt x="5456" y="17"/>
                    <a:pt x="6570" y="17"/>
                  </a:cubicBezTo>
                  <a:lnTo>
                    <a:pt x="9780" y="4007"/>
                  </a:lnTo>
                  <a:lnTo>
                    <a:pt x="9780" y="8177"/>
                  </a:lnTo>
                  <a:lnTo>
                    <a:pt x="6570" y="12257"/>
                  </a:lnTo>
                  <a:lnTo>
                    <a:pt x="3300" y="12257"/>
                  </a:lnTo>
                  <a:lnTo>
                    <a:pt x="30" y="8177"/>
                  </a:lnTo>
                  <a:lnTo>
                    <a:pt x="0" y="4067"/>
                  </a:lnTo>
                  <a:lnTo>
                    <a:pt x="3240" y="1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0" name="Freeform 312"/>
            <p:cNvSpPr>
              <a:spLocks noChangeAspect="1"/>
            </p:cNvSpPr>
            <p:nvPr/>
          </p:nvSpPr>
          <p:spPr bwMode="auto">
            <a:xfrm>
              <a:off x="1279" y="2277"/>
              <a:ext cx="9485" cy="11944"/>
            </a:xfrm>
            <a:custGeom>
              <a:avLst/>
              <a:gdLst>
                <a:gd name="T0" fmla="*/ 2696 w 9780"/>
                <a:gd name="T1" fmla="*/ 17 h 12257"/>
                <a:gd name="T2" fmla="*/ 5468 w 9780"/>
                <a:gd name="T3" fmla="*/ 17 h 12257"/>
                <a:gd name="T4" fmla="*/ 8139 w 9780"/>
                <a:gd name="T5" fmla="*/ 3431 h 12257"/>
                <a:gd name="T6" fmla="*/ 8139 w 9780"/>
                <a:gd name="T7" fmla="*/ 7002 h 12257"/>
                <a:gd name="T8" fmla="*/ 5468 w 9780"/>
                <a:gd name="T9" fmla="*/ 10495 h 12257"/>
                <a:gd name="T10" fmla="*/ 2745 w 9780"/>
                <a:gd name="T11" fmla="*/ 10495 h 12257"/>
                <a:gd name="T12" fmla="*/ 24 w 9780"/>
                <a:gd name="T13" fmla="*/ 7002 h 12257"/>
                <a:gd name="T14" fmla="*/ 0 w 9780"/>
                <a:gd name="T15" fmla="*/ 3482 h 12257"/>
                <a:gd name="T16" fmla="*/ 2696 w 9780"/>
                <a:gd name="T17" fmla="*/ 17 h 122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80"/>
                <a:gd name="T28" fmla="*/ 0 h 12257"/>
                <a:gd name="T29" fmla="*/ 9780 w 9780"/>
                <a:gd name="T30" fmla="*/ 12257 h 122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80" h="12257">
                  <a:moveTo>
                    <a:pt x="3240" y="17"/>
                  </a:moveTo>
                  <a:cubicBezTo>
                    <a:pt x="4358" y="0"/>
                    <a:pt x="5456" y="17"/>
                    <a:pt x="6570" y="17"/>
                  </a:cubicBezTo>
                  <a:lnTo>
                    <a:pt x="9780" y="4007"/>
                  </a:lnTo>
                  <a:lnTo>
                    <a:pt x="9780" y="8177"/>
                  </a:lnTo>
                  <a:lnTo>
                    <a:pt x="6570" y="12257"/>
                  </a:lnTo>
                  <a:lnTo>
                    <a:pt x="3300" y="12257"/>
                  </a:lnTo>
                  <a:lnTo>
                    <a:pt x="30" y="8177"/>
                  </a:lnTo>
                  <a:lnTo>
                    <a:pt x="0" y="4067"/>
                  </a:lnTo>
                  <a:lnTo>
                    <a:pt x="3240" y="1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1" name="Freeform 313"/>
            <p:cNvSpPr>
              <a:spLocks noChangeAspect="1"/>
            </p:cNvSpPr>
            <p:nvPr/>
          </p:nvSpPr>
          <p:spPr bwMode="auto">
            <a:xfrm>
              <a:off x="2884" y="2297"/>
              <a:ext cx="6300" cy="9420"/>
            </a:xfrm>
            <a:custGeom>
              <a:avLst/>
              <a:gdLst>
                <a:gd name="T0" fmla="*/ 1560 w 6300"/>
                <a:gd name="T1" fmla="*/ 0 h 9420"/>
                <a:gd name="T2" fmla="*/ 4740 w 6300"/>
                <a:gd name="T3" fmla="*/ 0 h 9420"/>
                <a:gd name="T4" fmla="*/ 6300 w 6300"/>
                <a:gd name="T5" fmla="*/ 3990 h 9420"/>
                <a:gd name="T6" fmla="*/ 6300 w 6300"/>
                <a:gd name="T7" fmla="*/ 6900 h 9420"/>
                <a:gd name="T8" fmla="*/ 4200 w 6300"/>
                <a:gd name="T9" fmla="*/ 9420 h 9420"/>
                <a:gd name="T10" fmla="*/ 2070 w 6300"/>
                <a:gd name="T11" fmla="*/ 9420 h 9420"/>
                <a:gd name="T12" fmla="*/ 0 w 6300"/>
                <a:gd name="T13" fmla="*/ 6870 h 9420"/>
                <a:gd name="T14" fmla="*/ 0 w 6300"/>
                <a:gd name="T15" fmla="*/ 3960 h 9420"/>
                <a:gd name="T16" fmla="*/ 1560 w 6300"/>
                <a:gd name="T17" fmla="*/ 0 h 94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00"/>
                <a:gd name="T28" fmla="*/ 0 h 9420"/>
                <a:gd name="T29" fmla="*/ 6300 w 6300"/>
                <a:gd name="T30" fmla="*/ 9420 h 94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00" h="9420">
                  <a:moveTo>
                    <a:pt x="1560" y="0"/>
                  </a:moveTo>
                  <a:lnTo>
                    <a:pt x="4740" y="0"/>
                  </a:lnTo>
                  <a:lnTo>
                    <a:pt x="6300" y="3990"/>
                  </a:lnTo>
                  <a:lnTo>
                    <a:pt x="6300" y="6900"/>
                  </a:lnTo>
                  <a:lnTo>
                    <a:pt x="4200" y="9420"/>
                  </a:lnTo>
                  <a:lnTo>
                    <a:pt x="2070" y="9420"/>
                  </a:lnTo>
                  <a:lnTo>
                    <a:pt x="0" y="6870"/>
                  </a:lnTo>
                  <a:lnTo>
                    <a:pt x="0" y="3960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2" name="Freeform 314"/>
            <p:cNvSpPr>
              <a:spLocks noChangeAspect="1"/>
            </p:cNvSpPr>
            <p:nvPr/>
          </p:nvSpPr>
          <p:spPr bwMode="auto">
            <a:xfrm>
              <a:off x="4496" y="2807"/>
              <a:ext cx="3120" cy="6810"/>
            </a:xfrm>
            <a:custGeom>
              <a:avLst/>
              <a:gdLst>
                <a:gd name="T0" fmla="*/ 1050 w 3120"/>
                <a:gd name="T1" fmla="*/ 0 h 6810"/>
                <a:gd name="T2" fmla="*/ 2100 w 3120"/>
                <a:gd name="T3" fmla="*/ 0 h 6810"/>
                <a:gd name="T4" fmla="*/ 3120 w 3120"/>
                <a:gd name="T5" fmla="*/ 3420 h 6810"/>
                <a:gd name="T6" fmla="*/ 3120 w 3120"/>
                <a:gd name="T7" fmla="*/ 5220 h 6810"/>
                <a:gd name="T8" fmla="*/ 2010 w 3120"/>
                <a:gd name="T9" fmla="*/ 6810 h 6810"/>
                <a:gd name="T10" fmla="*/ 1020 w 3120"/>
                <a:gd name="T11" fmla="*/ 6810 h 6810"/>
                <a:gd name="T12" fmla="*/ 0 w 3120"/>
                <a:gd name="T13" fmla="*/ 5190 h 6810"/>
                <a:gd name="T14" fmla="*/ 0 w 3120"/>
                <a:gd name="T15" fmla="*/ 3360 h 6810"/>
                <a:gd name="T16" fmla="*/ 1050 w 3120"/>
                <a:gd name="T17" fmla="*/ 0 h 68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20"/>
                <a:gd name="T28" fmla="*/ 0 h 6810"/>
                <a:gd name="T29" fmla="*/ 3120 w 3120"/>
                <a:gd name="T30" fmla="*/ 6810 h 68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20" h="6810">
                  <a:moveTo>
                    <a:pt x="1050" y="0"/>
                  </a:moveTo>
                  <a:lnTo>
                    <a:pt x="2100" y="0"/>
                  </a:lnTo>
                  <a:lnTo>
                    <a:pt x="3120" y="3420"/>
                  </a:lnTo>
                  <a:lnTo>
                    <a:pt x="3120" y="5220"/>
                  </a:lnTo>
                  <a:lnTo>
                    <a:pt x="2010" y="6810"/>
                  </a:lnTo>
                  <a:lnTo>
                    <a:pt x="1020" y="6810"/>
                  </a:lnTo>
                  <a:lnTo>
                    <a:pt x="0" y="5190"/>
                  </a:lnTo>
                  <a:lnTo>
                    <a:pt x="0" y="336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49" name="Group 389"/>
          <p:cNvGrpSpPr/>
          <p:nvPr/>
        </p:nvGrpSpPr>
        <p:grpSpPr>
          <a:xfrm>
            <a:off x="6732240" y="4365104"/>
            <a:ext cx="703957" cy="937890"/>
            <a:chOff x="6732240" y="4365104"/>
            <a:chExt cx="703957" cy="937890"/>
          </a:xfrm>
        </p:grpSpPr>
        <p:grpSp>
          <p:nvGrpSpPr>
            <p:cNvPr id="250" name="Group 109"/>
            <p:cNvGrpSpPr>
              <a:grpSpLocks/>
            </p:cNvGrpSpPr>
            <p:nvPr/>
          </p:nvGrpSpPr>
          <p:grpSpPr bwMode="auto">
            <a:xfrm>
              <a:off x="6732240" y="4365104"/>
              <a:ext cx="703957" cy="937890"/>
              <a:chOff x="4442" y="341"/>
              <a:chExt cx="1079" cy="1361"/>
            </a:xfrm>
          </p:grpSpPr>
          <p:sp>
            <p:nvSpPr>
              <p:cNvPr id="282" name="Rectangle 101"/>
              <p:cNvSpPr>
                <a:spLocks noChangeArrowheads="1"/>
              </p:cNvSpPr>
              <p:nvPr/>
            </p:nvSpPr>
            <p:spPr bwMode="auto">
              <a:xfrm>
                <a:off x="5470" y="373"/>
                <a:ext cx="44" cy="537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3" name="Freeform 102"/>
              <p:cNvSpPr>
                <a:spLocks/>
              </p:cNvSpPr>
              <p:nvPr/>
            </p:nvSpPr>
            <p:spPr bwMode="auto">
              <a:xfrm>
                <a:off x="4446" y="367"/>
                <a:ext cx="1075" cy="796"/>
              </a:xfrm>
              <a:custGeom>
                <a:avLst/>
                <a:gdLst>
                  <a:gd name="T0" fmla="*/ 219 w 1075"/>
                  <a:gd name="T1" fmla="*/ 0 h 796"/>
                  <a:gd name="T2" fmla="*/ 1074 w 1075"/>
                  <a:gd name="T3" fmla="*/ 0 h 796"/>
                  <a:gd name="T4" fmla="*/ 858 w 1075"/>
                  <a:gd name="T5" fmla="*/ 795 h 796"/>
                  <a:gd name="T6" fmla="*/ 0 w 1075"/>
                  <a:gd name="T7" fmla="*/ 795 h 796"/>
                  <a:gd name="T8" fmla="*/ 219 w 1075"/>
                  <a:gd name="T9" fmla="*/ 0 h 7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5"/>
                  <a:gd name="T16" fmla="*/ 0 h 796"/>
                  <a:gd name="T17" fmla="*/ 1075 w 1075"/>
                  <a:gd name="T18" fmla="*/ 796 h 7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5" h="796">
                    <a:moveTo>
                      <a:pt x="219" y="0"/>
                    </a:moveTo>
                    <a:lnTo>
                      <a:pt x="1074" y="0"/>
                    </a:lnTo>
                    <a:lnTo>
                      <a:pt x="858" y="795"/>
                    </a:lnTo>
                    <a:lnTo>
                      <a:pt x="0" y="795"/>
                    </a:lnTo>
                    <a:lnTo>
                      <a:pt x="219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4" name="Freeform 103"/>
              <p:cNvSpPr>
                <a:spLocks/>
              </p:cNvSpPr>
              <p:nvPr/>
            </p:nvSpPr>
            <p:spPr bwMode="auto">
              <a:xfrm>
                <a:off x="4442" y="341"/>
                <a:ext cx="1075" cy="796"/>
              </a:xfrm>
              <a:custGeom>
                <a:avLst/>
                <a:gdLst>
                  <a:gd name="T0" fmla="*/ 219 w 1075"/>
                  <a:gd name="T1" fmla="*/ 0 h 796"/>
                  <a:gd name="T2" fmla="*/ 1074 w 1075"/>
                  <a:gd name="T3" fmla="*/ 0 h 796"/>
                  <a:gd name="T4" fmla="*/ 858 w 1075"/>
                  <a:gd name="T5" fmla="*/ 795 h 796"/>
                  <a:gd name="T6" fmla="*/ 0 w 1075"/>
                  <a:gd name="T7" fmla="*/ 795 h 796"/>
                  <a:gd name="T8" fmla="*/ 219 w 1075"/>
                  <a:gd name="T9" fmla="*/ 0 h 7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5"/>
                  <a:gd name="T16" fmla="*/ 0 h 796"/>
                  <a:gd name="T17" fmla="*/ 1075 w 1075"/>
                  <a:gd name="T18" fmla="*/ 796 h 7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5" h="796">
                    <a:moveTo>
                      <a:pt x="219" y="0"/>
                    </a:moveTo>
                    <a:lnTo>
                      <a:pt x="1074" y="0"/>
                    </a:lnTo>
                    <a:lnTo>
                      <a:pt x="858" y="795"/>
                    </a:lnTo>
                    <a:lnTo>
                      <a:pt x="0" y="795"/>
                    </a:lnTo>
                    <a:lnTo>
                      <a:pt x="219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5" name="Line 104"/>
              <p:cNvSpPr>
                <a:spLocks noChangeShapeType="1"/>
              </p:cNvSpPr>
              <p:nvPr/>
            </p:nvSpPr>
            <p:spPr bwMode="auto">
              <a:xfrm>
                <a:off x="4443" y="1143"/>
                <a:ext cx="0" cy="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6" name="Line 105"/>
              <p:cNvSpPr>
                <a:spLocks noChangeShapeType="1"/>
              </p:cNvSpPr>
              <p:nvPr/>
            </p:nvSpPr>
            <p:spPr bwMode="auto">
              <a:xfrm>
                <a:off x="5302" y="1140"/>
                <a:ext cx="0" cy="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7" name="Line 106"/>
              <p:cNvSpPr>
                <a:spLocks noChangeShapeType="1"/>
              </p:cNvSpPr>
              <p:nvPr/>
            </p:nvSpPr>
            <p:spPr bwMode="auto">
              <a:xfrm>
                <a:off x="5519" y="350"/>
                <a:ext cx="0" cy="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8" name="Rectangle 107"/>
              <p:cNvSpPr>
                <a:spLocks noChangeArrowheads="1"/>
              </p:cNvSpPr>
              <p:nvPr/>
            </p:nvSpPr>
            <p:spPr bwMode="auto">
              <a:xfrm>
                <a:off x="5254" y="1165"/>
                <a:ext cx="46" cy="537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9" name="Rectangle 108"/>
              <p:cNvSpPr>
                <a:spLocks noChangeArrowheads="1"/>
              </p:cNvSpPr>
              <p:nvPr/>
            </p:nvSpPr>
            <p:spPr bwMode="auto">
              <a:xfrm>
                <a:off x="4449" y="1165"/>
                <a:ext cx="45" cy="537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51" name="Grupo 183"/>
            <p:cNvGrpSpPr>
              <a:grpSpLocks/>
            </p:cNvGrpSpPr>
            <p:nvPr/>
          </p:nvGrpSpPr>
          <p:grpSpPr bwMode="auto">
            <a:xfrm>
              <a:off x="7020272" y="4437112"/>
              <a:ext cx="216024" cy="360040"/>
              <a:chOff x="6804248" y="5301208"/>
              <a:chExt cx="360040" cy="487288"/>
            </a:xfrm>
          </p:grpSpPr>
          <p:grpSp>
            <p:nvGrpSpPr>
              <p:cNvPr id="252" name="Grupo 371"/>
              <p:cNvGrpSpPr>
                <a:grpSpLocks/>
              </p:cNvGrpSpPr>
              <p:nvPr/>
            </p:nvGrpSpPr>
            <p:grpSpPr bwMode="auto">
              <a:xfrm>
                <a:off x="6804248" y="5301208"/>
                <a:ext cx="360040" cy="487288"/>
                <a:chOff x="6876256" y="5301208"/>
                <a:chExt cx="360040" cy="487288"/>
              </a:xfrm>
            </p:grpSpPr>
            <p:grpSp>
              <p:nvGrpSpPr>
                <p:cNvPr id="253" name="Grupo 369"/>
                <p:cNvGrpSpPr/>
                <p:nvPr/>
              </p:nvGrpSpPr>
              <p:grpSpPr>
                <a:xfrm>
                  <a:off x="6876256" y="5301208"/>
                  <a:ext cx="117727" cy="487288"/>
                  <a:chOff x="6876256" y="5301208"/>
                  <a:chExt cx="117727" cy="487288"/>
                </a:xfrm>
                <a:solidFill>
                  <a:schemeClr val="tx2">
                    <a:lumMod val="85000"/>
                    <a:lumOff val="15000"/>
                  </a:schemeClr>
                </a:solidFill>
              </p:grpSpPr>
              <p:sp>
                <p:nvSpPr>
                  <p:cNvPr id="388" name="Freeform 298" descr="10%"/>
                  <p:cNvSpPr>
                    <a:spLocks/>
                  </p:cNvSpPr>
                  <p:nvPr/>
                </p:nvSpPr>
                <p:spPr bwMode="auto">
                  <a:xfrm>
                    <a:off x="6876256" y="5301208"/>
                    <a:ext cx="83840" cy="487288"/>
                  </a:xfrm>
                  <a:custGeom>
                    <a:avLst/>
                    <a:gdLst>
                      <a:gd name="T0" fmla="*/ 0 w 480"/>
                      <a:gd name="T1" fmla="*/ 0 h 1152"/>
                      <a:gd name="T2" fmla="*/ 0 w 480"/>
                      <a:gd name="T3" fmla="*/ 2147483647 h 1152"/>
                      <a:gd name="T4" fmla="*/ 2147483647 w 480"/>
                      <a:gd name="T5" fmla="*/ 2147483647 h 1152"/>
                      <a:gd name="T6" fmla="*/ 2147483647 w 480"/>
                      <a:gd name="T7" fmla="*/ 0 h 1152"/>
                      <a:gd name="T8" fmla="*/ 0 w 480"/>
                      <a:gd name="T9" fmla="*/ 0 h 11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0"/>
                      <a:gd name="T16" fmla="*/ 0 h 1152"/>
                      <a:gd name="T17" fmla="*/ 480 w 480"/>
                      <a:gd name="T18" fmla="*/ 1152 h 11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0" h="1152">
                        <a:moveTo>
                          <a:pt x="0" y="0"/>
                        </a:moveTo>
                        <a:lnTo>
                          <a:pt x="0" y="1152"/>
                        </a:lnTo>
                        <a:lnTo>
                          <a:pt x="480" y="1152"/>
                        </a:lnTo>
                        <a:lnTo>
                          <a:pt x="4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  <p:sp>
                <p:nvSpPr>
                  <p:cNvPr id="389" name="Freeform 298" descr="10%"/>
                  <p:cNvSpPr>
                    <a:spLocks/>
                  </p:cNvSpPr>
                  <p:nvPr/>
                </p:nvSpPr>
                <p:spPr bwMode="auto">
                  <a:xfrm>
                    <a:off x="6948264" y="5373216"/>
                    <a:ext cx="45719" cy="415280"/>
                  </a:xfrm>
                  <a:custGeom>
                    <a:avLst/>
                    <a:gdLst>
                      <a:gd name="T0" fmla="*/ 0 w 480"/>
                      <a:gd name="T1" fmla="*/ 0 h 1152"/>
                      <a:gd name="T2" fmla="*/ 0 w 480"/>
                      <a:gd name="T3" fmla="*/ 2147483647 h 1152"/>
                      <a:gd name="T4" fmla="*/ 2147483647 w 480"/>
                      <a:gd name="T5" fmla="*/ 2147483647 h 1152"/>
                      <a:gd name="T6" fmla="*/ 2147483647 w 480"/>
                      <a:gd name="T7" fmla="*/ 0 h 1152"/>
                      <a:gd name="T8" fmla="*/ 0 w 480"/>
                      <a:gd name="T9" fmla="*/ 0 h 11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0"/>
                      <a:gd name="T16" fmla="*/ 0 h 1152"/>
                      <a:gd name="T17" fmla="*/ 480 w 480"/>
                      <a:gd name="T18" fmla="*/ 1152 h 11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0" h="1152">
                        <a:moveTo>
                          <a:pt x="0" y="0"/>
                        </a:moveTo>
                        <a:lnTo>
                          <a:pt x="0" y="1152"/>
                        </a:lnTo>
                        <a:lnTo>
                          <a:pt x="480" y="1152"/>
                        </a:lnTo>
                        <a:lnTo>
                          <a:pt x="4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pt-BR"/>
                  </a:p>
                </p:txBody>
              </p:sp>
            </p:grpSp>
            <p:sp>
              <p:nvSpPr>
                <p:cNvPr id="387" name="Line 166"/>
                <p:cNvSpPr>
                  <a:spLocks noChangeShapeType="1"/>
                </p:cNvSpPr>
                <p:nvPr/>
              </p:nvSpPr>
              <p:spPr bwMode="auto">
                <a:xfrm flipH="1" flipV="1">
                  <a:off x="6948791" y="5660909"/>
                  <a:ext cx="287505" cy="72248"/>
                </a:xfrm>
                <a:prstGeom prst="line">
                  <a:avLst/>
                </a:prstGeom>
                <a:noFill/>
                <a:ln w="127000">
                  <a:solidFill>
                    <a:schemeClr val="tx2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sp>
            <p:nvSpPr>
              <p:cNvPr id="385" name="AutoShape 228"/>
              <p:cNvSpPr>
                <a:spLocks noChangeArrowheads="1"/>
              </p:cNvSpPr>
              <p:nvPr/>
            </p:nvSpPr>
            <p:spPr bwMode="auto">
              <a:xfrm>
                <a:off x="6876783" y="5517952"/>
                <a:ext cx="117376" cy="87619"/>
              </a:xfrm>
              <a:prstGeom prst="curvedLeftArrow">
                <a:avLst>
                  <a:gd name="adj1" fmla="val 20000"/>
                  <a:gd name="adj2" fmla="val 40000"/>
                  <a:gd name="adj3" fmla="val 33333"/>
                </a:avLst>
              </a:prstGeom>
              <a:solidFill>
                <a:schemeClr val="tx2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grpSp>
        <p:nvGrpSpPr>
          <p:cNvPr id="254" name="Group 353"/>
          <p:cNvGrpSpPr>
            <a:grpSpLocks noChangeAspect="1"/>
          </p:cNvGrpSpPr>
          <p:nvPr/>
        </p:nvGrpSpPr>
        <p:grpSpPr bwMode="auto">
          <a:xfrm>
            <a:off x="7380312" y="764704"/>
            <a:ext cx="529055" cy="597669"/>
            <a:chOff x="5613" y="9576"/>
            <a:chExt cx="729" cy="1053"/>
          </a:xfrm>
        </p:grpSpPr>
        <p:grpSp>
          <p:nvGrpSpPr>
            <p:cNvPr id="255" name="Group 354"/>
            <p:cNvGrpSpPr>
              <a:grpSpLocks noChangeAspect="1"/>
            </p:cNvGrpSpPr>
            <p:nvPr/>
          </p:nvGrpSpPr>
          <p:grpSpPr bwMode="auto">
            <a:xfrm>
              <a:off x="5613" y="10214"/>
              <a:ext cx="726" cy="415"/>
              <a:chOff x="5760" y="6624"/>
              <a:chExt cx="578" cy="330"/>
            </a:xfrm>
          </p:grpSpPr>
          <p:sp>
            <p:nvSpPr>
              <p:cNvPr id="407" name="Oval 355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8" name="Oval 356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9" name="Rectangle 357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" name="Oval 358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56" name="Group 359"/>
            <p:cNvGrpSpPr>
              <a:grpSpLocks noChangeAspect="1"/>
            </p:cNvGrpSpPr>
            <p:nvPr/>
          </p:nvGrpSpPr>
          <p:grpSpPr bwMode="auto">
            <a:xfrm>
              <a:off x="5616" y="10007"/>
              <a:ext cx="726" cy="415"/>
              <a:chOff x="5760" y="6624"/>
              <a:chExt cx="578" cy="330"/>
            </a:xfrm>
          </p:grpSpPr>
          <p:sp>
            <p:nvSpPr>
              <p:cNvPr id="403" name="Oval 360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4" name="Oval 361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5" name="Rectangle 362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6" name="Oval 363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57" name="Group 364"/>
            <p:cNvGrpSpPr>
              <a:grpSpLocks noChangeAspect="1"/>
            </p:cNvGrpSpPr>
            <p:nvPr/>
          </p:nvGrpSpPr>
          <p:grpSpPr bwMode="auto">
            <a:xfrm>
              <a:off x="5616" y="9792"/>
              <a:ext cx="726" cy="415"/>
              <a:chOff x="5760" y="6624"/>
              <a:chExt cx="578" cy="330"/>
            </a:xfrm>
          </p:grpSpPr>
          <p:sp>
            <p:nvSpPr>
              <p:cNvPr id="399" name="Oval 365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0" name="Oval 366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1" name="Rectangle 367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2" name="Oval 368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58" name="Group 369"/>
            <p:cNvGrpSpPr>
              <a:grpSpLocks noChangeAspect="1"/>
            </p:cNvGrpSpPr>
            <p:nvPr/>
          </p:nvGrpSpPr>
          <p:grpSpPr bwMode="auto">
            <a:xfrm>
              <a:off x="5616" y="9576"/>
              <a:ext cx="726" cy="415"/>
              <a:chOff x="5760" y="6624"/>
              <a:chExt cx="578" cy="330"/>
            </a:xfrm>
          </p:grpSpPr>
          <p:sp>
            <p:nvSpPr>
              <p:cNvPr id="395" name="Oval 370"/>
              <p:cNvSpPr>
                <a:spLocks noChangeAspect="1" noChangeArrowheads="1"/>
              </p:cNvSpPr>
              <p:nvPr/>
            </p:nvSpPr>
            <p:spPr bwMode="auto">
              <a:xfrm>
                <a:off x="5760" y="6707"/>
                <a:ext cx="578" cy="24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6" name="Oval 371"/>
              <p:cNvSpPr>
                <a:spLocks noChangeAspect="1" noChangeArrowheads="1"/>
              </p:cNvSpPr>
              <p:nvPr/>
            </p:nvSpPr>
            <p:spPr bwMode="auto">
              <a:xfrm>
                <a:off x="5760" y="6624"/>
                <a:ext cx="578" cy="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7" name="Rectangle 372"/>
              <p:cNvSpPr>
                <a:spLocks noChangeAspect="1" noChangeArrowheads="1"/>
              </p:cNvSpPr>
              <p:nvPr/>
            </p:nvSpPr>
            <p:spPr bwMode="auto">
              <a:xfrm>
                <a:off x="5761" y="6738"/>
                <a:ext cx="576" cy="10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8" name="Oval 373"/>
              <p:cNvSpPr>
                <a:spLocks noChangeAspect="1" noChangeArrowheads="1"/>
              </p:cNvSpPr>
              <p:nvPr/>
            </p:nvSpPr>
            <p:spPr bwMode="auto">
              <a:xfrm>
                <a:off x="5882" y="6706"/>
                <a:ext cx="323" cy="82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259" name="Group 410"/>
          <p:cNvGrpSpPr/>
          <p:nvPr/>
        </p:nvGrpSpPr>
        <p:grpSpPr>
          <a:xfrm>
            <a:off x="8172400" y="1052736"/>
            <a:ext cx="529055" cy="1029717"/>
            <a:chOff x="6660232" y="1484784"/>
            <a:chExt cx="529055" cy="1029717"/>
          </a:xfrm>
        </p:grpSpPr>
        <p:grpSp>
          <p:nvGrpSpPr>
            <p:cNvPr id="260" name="Group 353"/>
            <p:cNvGrpSpPr>
              <a:grpSpLocks noChangeAspect="1"/>
            </p:cNvGrpSpPr>
            <p:nvPr/>
          </p:nvGrpSpPr>
          <p:grpSpPr bwMode="auto">
            <a:xfrm>
              <a:off x="6660232" y="1916832"/>
              <a:ext cx="529055" cy="597669"/>
              <a:chOff x="5613" y="9576"/>
              <a:chExt cx="729" cy="1053"/>
            </a:xfrm>
          </p:grpSpPr>
          <p:grpSp>
            <p:nvGrpSpPr>
              <p:cNvPr id="261" name="Group 354"/>
              <p:cNvGrpSpPr>
                <a:grpSpLocks noChangeAspect="1"/>
              </p:cNvGrpSpPr>
              <p:nvPr/>
            </p:nvGrpSpPr>
            <p:grpSpPr bwMode="auto">
              <a:xfrm>
                <a:off x="5613" y="10214"/>
                <a:ext cx="726" cy="415"/>
                <a:chOff x="5760" y="6624"/>
                <a:chExt cx="578" cy="330"/>
              </a:xfrm>
            </p:grpSpPr>
            <p:sp>
              <p:nvSpPr>
                <p:cNvPr id="450" name="Oval 355"/>
                <p:cNvSpPr>
                  <a:spLocks noChangeAspect="1" noChangeArrowheads="1"/>
                </p:cNvSpPr>
                <p:nvPr/>
              </p:nvSpPr>
              <p:spPr bwMode="auto">
                <a:xfrm>
                  <a:off x="5760" y="6707"/>
                  <a:ext cx="578" cy="24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51" name="Oval 356"/>
                <p:cNvSpPr>
                  <a:spLocks noChangeAspect="1" noChangeArrowheads="1"/>
                </p:cNvSpPr>
                <p:nvPr/>
              </p:nvSpPr>
              <p:spPr bwMode="auto">
                <a:xfrm>
                  <a:off x="5760" y="6624"/>
                  <a:ext cx="578" cy="2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52" name="Rectangle 357"/>
                <p:cNvSpPr>
                  <a:spLocks noChangeAspect="1" noChangeArrowheads="1"/>
                </p:cNvSpPr>
                <p:nvPr/>
              </p:nvSpPr>
              <p:spPr bwMode="auto">
                <a:xfrm>
                  <a:off x="5761" y="6738"/>
                  <a:ext cx="576" cy="10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53" name="Oval 358"/>
                <p:cNvSpPr>
                  <a:spLocks noChangeAspect="1" noChangeArrowheads="1"/>
                </p:cNvSpPr>
                <p:nvPr/>
              </p:nvSpPr>
              <p:spPr bwMode="auto">
                <a:xfrm>
                  <a:off x="5882" y="6706"/>
                  <a:ext cx="323" cy="82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62" name="Group 359"/>
              <p:cNvGrpSpPr>
                <a:grpSpLocks noChangeAspect="1"/>
              </p:cNvGrpSpPr>
              <p:nvPr/>
            </p:nvGrpSpPr>
            <p:grpSpPr bwMode="auto">
              <a:xfrm>
                <a:off x="5616" y="10007"/>
                <a:ext cx="726" cy="415"/>
                <a:chOff x="5760" y="6624"/>
                <a:chExt cx="578" cy="330"/>
              </a:xfrm>
            </p:grpSpPr>
            <p:sp>
              <p:nvSpPr>
                <p:cNvPr id="446" name="Oval 360"/>
                <p:cNvSpPr>
                  <a:spLocks noChangeAspect="1" noChangeArrowheads="1"/>
                </p:cNvSpPr>
                <p:nvPr/>
              </p:nvSpPr>
              <p:spPr bwMode="auto">
                <a:xfrm>
                  <a:off x="5760" y="6707"/>
                  <a:ext cx="578" cy="24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47" name="Oval 361"/>
                <p:cNvSpPr>
                  <a:spLocks noChangeAspect="1" noChangeArrowheads="1"/>
                </p:cNvSpPr>
                <p:nvPr/>
              </p:nvSpPr>
              <p:spPr bwMode="auto">
                <a:xfrm>
                  <a:off x="5760" y="6624"/>
                  <a:ext cx="578" cy="2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48" name="Rectangle 362"/>
                <p:cNvSpPr>
                  <a:spLocks noChangeAspect="1" noChangeArrowheads="1"/>
                </p:cNvSpPr>
                <p:nvPr/>
              </p:nvSpPr>
              <p:spPr bwMode="auto">
                <a:xfrm>
                  <a:off x="5761" y="6738"/>
                  <a:ext cx="576" cy="10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49" name="Oval 363"/>
                <p:cNvSpPr>
                  <a:spLocks noChangeAspect="1" noChangeArrowheads="1"/>
                </p:cNvSpPr>
                <p:nvPr/>
              </p:nvSpPr>
              <p:spPr bwMode="auto">
                <a:xfrm>
                  <a:off x="5882" y="6706"/>
                  <a:ext cx="323" cy="82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63" name="Group 364"/>
              <p:cNvGrpSpPr>
                <a:grpSpLocks noChangeAspect="1"/>
              </p:cNvGrpSpPr>
              <p:nvPr/>
            </p:nvGrpSpPr>
            <p:grpSpPr bwMode="auto">
              <a:xfrm>
                <a:off x="5616" y="9792"/>
                <a:ext cx="726" cy="415"/>
                <a:chOff x="5760" y="6624"/>
                <a:chExt cx="578" cy="330"/>
              </a:xfrm>
            </p:grpSpPr>
            <p:sp>
              <p:nvSpPr>
                <p:cNvPr id="442" name="Oval 365"/>
                <p:cNvSpPr>
                  <a:spLocks noChangeAspect="1" noChangeArrowheads="1"/>
                </p:cNvSpPr>
                <p:nvPr/>
              </p:nvSpPr>
              <p:spPr bwMode="auto">
                <a:xfrm>
                  <a:off x="5760" y="6707"/>
                  <a:ext cx="578" cy="24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43" name="Oval 366"/>
                <p:cNvSpPr>
                  <a:spLocks noChangeAspect="1" noChangeArrowheads="1"/>
                </p:cNvSpPr>
                <p:nvPr/>
              </p:nvSpPr>
              <p:spPr bwMode="auto">
                <a:xfrm>
                  <a:off x="5760" y="6624"/>
                  <a:ext cx="578" cy="2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44" name="Rectangle 367"/>
                <p:cNvSpPr>
                  <a:spLocks noChangeAspect="1" noChangeArrowheads="1"/>
                </p:cNvSpPr>
                <p:nvPr/>
              </p:nvSpPr>
              <p:spPr bwMode="auto">
                <a:xfrm>
                  <a:off x="5761" y="6738"/>
                  <a:ext cx="576" cy="10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45" name="Oval 368"/>
                <p:cNvSpPr>
                  <a:spLocks noChangeAspect="1" noChangeArrowheads="1"/>
                </p:cNvSpPr>
                <p:nvPr/>
              </p:nvSpPr>
              <p:spPr bwMode="auto">
                <a:xfrm>
                  <a:off x="5882" y="6706"/>
                  <a:ext cx="323" cy="82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64" name="Group 369"/>
              <p:cNvGrpSpPr>
                <a:grpSpLocks noChangeAspect="1"/>
              </p:cNvGrpSpPr>
              <p:nvPr/>
            </p:nvGrpSpPr>
            <p:grpSpPr bwMode="auto">
              <a:xfrm>
                <a:off x="5616" y="9576"/>
                <a:ext cx="726" cy="415"/>
                <a:chOff x="5760" y="6624"/>
                <a:chExt cx="578" cy="330"/>
              </a:xfrm>
            </p:grpSpPr>
            <p:sp>
              <p:nvSpPr>
                <p:cNvPr id="438" name="Oval 370"/>
                <p:cNvSpPr>
                  <a:spLocks noChangeAspect="1" noChangeArrowheads="1"/>
                </p:cNvSpPr>
                <p:nvPr/>
              </p:nvSpPr>
              <p:spPr bwMode="auto">
                <a:xfrm>
                  <a:off x="5760" y="6707"/>
                  <a:ext cx="578" cy="24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39" name="Oval 371"/>
                <p:cNvSpPr>
                  <a:spLocks noChangeAspect="1" noChangeArrowheads="1"/>
                </p:cNvSpPr>
                <p:nvPr/>
              </p:nvSpPr>
              <p:spPr bwMode="auto">
                <a:xfrm>
                  <a:off x="5760" y="6624"/>
                  <a:ext cx="578" cy="2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40" name="Rectangle 372"/>
                <p:cNvSpPr>
                  <a:spLocks noChangeAspect="1" noChangeArrowheads="1"/>
                </p:cNvSpPr>
                <p:nvPr/>
              </p:nvSpPr>
              <p:spPr bwMode="auto">
                <a:xfrm>
                  <a:off x="5761" y="6738"/>
                  <a:ext cx="576" cy="10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41" name="Oval 373"/>
                <p:cNvSpPr>
                  <a:spLocks noChangeAspect="1" noChangeArrowheads="1"/>
                </p:cNvSpPr>
                <p:nvPr/>
              </p:nvSpPr>
              <p:spPr bwMode="auto">
                <a:xfrm>
                  <a:off x="5882" y="6706"/>
                  <a:ext cx="323" cy="82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265" name="Group 353"/>
            <p:cNvGrpSpPr>
              <a:grpSpLocks noChangeAspect="1"/>
            </p:cNvGrpSpPr>
            <p:nvPr/>
          </p:nvGrpSpPr>
          <p:grpSpPr bwMode="auto">
            <a:xfrm>
              <a:off x="6660232" y="1484784"/>
              <a:ext cx="529055" cy="597669"/>
              <a:chOff x="5613" y="9576"/>
              <a:chExt cx="729" cy="1053"/>
            </a:xfrm>
          </p:grpSpPr>
          <p:grpSp>
            <p:nvGrpSpPr>
              <p:cNvPr id="266" name="Group 354"/>
              <p:cNvGrpSpPr>
                <a:grpSpLocks noChangeAspect="1"/>
              </p:cNvGrpSpPr>
              <p:nvPr/>
            </p:nvGrpSpPr>
            <p:grpSpPr bwMode="auto">
              <a:xfrm>
                <a:off x="5613" y="10214"/>
                <a:ext cx="726" cy="415"/>
                <a:chOff x="5760" y="6624"/>
                <a:chExt cx="578" cy="330"/>
              </a:xfrm>
            </p:grpSpPr>
            <p:sp>
              <p:nvSpPr>
                <p:cNvPr id="430" name="Oval 355"/>
                <p:cNvSpPr>
                  <a:spLocks noChangeAspect="1" noChangeArrowheads="1"/>
                </p:cNvSpPr>
                <p:nvPr/>
              </p:nvSpPr>
              <p:spPr bwMode="auto">
                <a:xfrm>
                  <a:off x="5760" y="6707"/>
                  <a:ext cx="578" cy="24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31" name="Oval 356"/>
                <p:cNvSpPr>
                  <a:spLocks noChangeAspect="1" noChangeArrowheads="1"/>
                </p:cNvSpPr>
                <p:nvPr/>
              </p:nvSpPr>
              <p:spPr bwMode="auto">
                <a:xfrm>
                  <a:off x="5760" y="6624"/>
                  <a:ext cx="578" cy="2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32" name="Rectangle 357"/>
                <p:cNvSpPr>
                  <a:spLocks noChangeAspect="1" noChangeArrowheads="1"/>
                </p:cNvSpPr>
                <p:nvPr/>
              </p:nvSpPr>
              <p:spPr bwMode="auto">
                <a:xfrm>
                  <a:off x="5761" y="6738"/>
                  <a:ext cx="576" cy="10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33" name="Oval 358"/>
                <p:cNvSpPr>
                  <a:spLocks noChangeAspect="1" noChangeArrowheads="1"/>
                </p:cNvSpPr>
                <p:nvPr/>
              </p:nvSpPr>
              <p:spPr bwMode="auto">
                <a:xfrm>
                  <a:off x="5882" y="6706"/>
                  <a:ext cx="323" cy="82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67" name="Group 359"/>
              <p:cNvGrpSpPr>
                <a:grpSpLocks noChangeAspect="1"/>
              </p:cNvGrpSpPr>
              <p:nvPr/>
            </p:nvGrpSpPr>
            <p:grpSpPr bwMode="auto">
              <a:xfrm>
                <a:off x="5616" y="10007"/>
                <a:ext cx="726" cy="415"/>
                <a:chOff x="5760" y="6624"/>
                <a:chExt cx="578" cy="330"/>
              </a:xfrm>
            </p:grpSpPr>
            <p:sp>
              <p:nvSpPr>
                <p:cNvPr id="426" name="Oval 360"/>
                <p:cNvSpPr>
                  <a:spLocks noChangeAspect="1" noChangeArrowheads="1"/>
                </p:cNvSpPr>
                <p:nvPr/>
              </p:nvSpPr>
              <p:spPr bwMode="auto">
                <a:xfrm>
                  <a:off x="5760" y="6707"/>
                  <a:ext cx="578" cy="24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27" name="Oval 361"/>
                <p:cNvSpPr>
                  <a:spLocks noChangeAspect="1" noChangeArrowheads="1"/>
                </p:cNvSpPr>
                <p:nvPr/>
              </p:nvSpPr>
              <p:spPr bwMode="auto">
                <a:xfrm>
                  <a:off x="5760" y="6624"/>
                  <a:ext cx="578" cy="2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28" name="Rectangle 362"/>
                <p:cNvSpPr>
                  <a:spLocks noChangeAspect="1" noChangeArrowheads="1"/>
                </p:cNvSpPr>
                <p:nvPr/>
              </p:nvSpPr>
              <p:spPr bwMode="auto">
                <a:xfrm>
                  <a:off x="5761" y="6738"/>
                  <a:ext cx="576" cy="10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29" name="Oval 363"/>
                <p:cNvSpPr>
                  <a:spLocks noChangeAspect="1" noChangeArrowheads="1"/>
                </p:cNvSpPr>
                <p:nvPr/>
              </p:nvSpPr>
              <p:spPr bwMode="auto">
                <a:xfrm>
                  <a:off x="5882" y="6706"/>
                  <a:ext cx="323" cy="82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68" name="Group 364"/>
              <p:cNvGrpSpPr>
                <a:grpSpLocks noChangeAspect="1"/>
              </p:cNvGrpSpPr>
              <p:nvPr/>
            </p:nvGrpSpPr>
            <p:grpSpPr bwMode="auto">
              <a:xfrm>
                <a:off x="5616" y="9792"/>
                <a:ext cx="726" cy="415"/>
                <a:chOff x="5760" y="6624"/>
                <a:chExt cx="578" cy="330"/>
              </a:xfrm>
            </p:grpSpPr>
            <p:sp>
              <p:nvSpPr>
                <p:cNvPr id="422" name="Oval 365"/>
                <p:cNvSpPr>
                  <a:spLocks noChangeAspect="1" noChangeArrowheads="1"/>
                </p:cNvSpPr>
                <p:nvPr/>
              </p:nvSpPr>
              <p:spPr bwMode="auto">
                <a:xfrm>
                  <a:off x="5760" y="6707"/>
                  <a:ext cx="578" cy="24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23" name="Oval 366"/>
                <p:cNvSpPr>
                  <a:spLocks noChangeAspect="1" noChangeArrowheads="1"/>
                </p:cNvSpPr>
                <p:nvPr/>
              </p:nvSpPr>
              <p:spPr bwMode="auto">
                <a:xfrm>
                  <a:off x="5760" y="6624"/>
                  <a:ext cx="578" cy="2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24" name="Rectangle 367"/>
                <p:cNvSpPr>
                  <a:spLocks noChangeAspect="1" noChangeArrowheads="1"/>
                </p:cNvSpPr>
                <p:nvPr/>
              </p:nvSpPr>
              <p:spPr bwMode="auto">
                <a:xfrm>
                  <a:off x="5761" y="6738"/>
                  <a:ext cx="576" cy="10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25" name="Oval 368"/>
                <p:cNvSpPr>
                  <a:spLocks noChangeAspect="1" noChangeArrowheads="1"/>
                </p:cNvSpPr>
                <p:nvPr/>
              </p:nvSpPr>
              <p:spPr bwMode="auto">
                <a:xfrm>
                  <a:off x="5882" y="6706"/>
                  <a:ext cx="323" cy="82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70" name="Group 369"/>
              <p:cNvGrpSpPr>
                <a:grpSpLocks noChangeAspect="1"/>
              </p:cNvGrpSpPr>
              <p:nvPr/>
            </p:nvGrpSpPr>
            <p:grpSpPr bwMode="auto">
              <a:xfrm>
                <a:off x="5616" y="9576"/>
                <a:ext cx="726" cy="415"/>
                <a:chOff x="5760" y="6624"/>
                <a:chExt cx="578" cy="330"/>
              </a:xfrm>
            </p:grpSpPr>
            <p:sp>
              <p:nvSpPr>
                <p:cNvPr id="418" name="Oval 370"/>
                <p:cNvSpPr>
                  <a:spLocks noChangeAspect="1" noChangeArrowheads="1"/>
                </p:cNvSpPr>
                <p:nvPr/>
              </p:nvSpPr>
              <p:spPr bwMode="auto">
                <a:xfrm>
                  <a:off x="5760" y="6707"/>
                  <a:ext cx="578" cy="24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19" name="Oval 371"/>
                <p:cNvSpPr>
                  <a:spLocks noChangeAspect="1" noChangeArrowheads="1"/>
                </p:cNvSpPr>
                <p:nvPr/>
              </p:nvSpPr>
              <p:spPr bwMode="auto">
                <a:xfrm>
                  <a:off x="5760" y="6624"/>
                  <a:ext cx="578" cy="2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20" name="Rectangle 372"/>
                <p:cNvSpPr>
                  <a:spLocks noChangeAspect="1" noChangeArrowheads="1"/>
                </p:cNvSpPr>
                <p:nvPr/>
              </p:nvSpPr>
              <p:spPr bwMode="auto">
                <a:xfrm>
                  <a:off x="5761" y="6738"/>
                  <a:ext cx="576" cy="10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21" name="Oval 373"/>
                <p:cNvSpPr>
                  <a:spLocks noChangeAspect="1" noChangeArrowheads="1"/>
                </p:cNvSpPr>
                <p:nvPr/>
              </p:nvSpPr>
              <p:spPr bwMode="auto">
                <a:xfrm>
                  <a:off x="5882" y="6706"/>
                  <a:ext cx="323" cy="82"/>
                </a:xfrm>
                <a:prstGeom prst="ellipse">
                  <a:avLst/>
                </a:prstGeom>
                <a:solidFill>
                  <a:srgbClr val="B2B2B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80</Words>
  <Application>Microsoft Office PowerPoint</Application>
  <PresentationFormat>On-screen Show (4:3)</PresentationFormat>
  <Paragraphs>109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Tema do Office</vt:lpstr>
      <vt:lpstr>Documento</vt:lpstr>
      <vt:lpstr>Word 2007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Carlos Belino</dc:creator>
  <cp:lastModifiedBy>Vagbrum</cp:lastModifiedBy>
  <cp:revision>3</cp:revision>
  <dcterms:created xsi:type="dcterms:W3CDTF">2013-01-29T16:48:50Z</dcterms:created>
  <dcterms:modified xsi:type="dcterms:W3CDTF">2013-01-29T19:06:05Z</dcterms:modified>
</cp:coreProperties>
</file>